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4"/>
  </p:notesMasterIdLst>
  <p:sldIdLst>
    <p:sldId id="257" r:id="rId5"/>
    <p:sldId id="651" r:id="rId6"/>
    <p:sldId id="258" r:id="rId7"/>
    <p:sldId id="647" r:id="rId8"/>
    <p:sldId id="643" r:id="rId9"/>
    <p:sldId id="641" r:id="rId10"/>
    <p:sldId id="653" r:id="rId11"/>
    <p:sldId id="652" r:id="rId12"/>
    <p:sldId id="263" r:id="rId13"/>
  </p:sldIdLst>
  <p:sldSz cx="18288000" cy="10287000"/>
  <p:notesSz cx="6858000" cy="9144000"/>
  <p:embeddedFontLst>
    <p:embeddedFont>
      <p:font typeface="Poppi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1" roundtripDataSignature="AMtx7mjXQpu2+4lf6fo+tBM2wirQW7Ug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89DA"/>
    <a:srgbClr val="D9EDE1"/>
    <a:srgbClr val="14B41C"/>
    <a:srgbClr val="7EF12F"/>
    <a:srgbClr val="1B9350"/>
    <a:srgbClr val="0A6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458AA-4B10-4128-915F-92D7370124C6}" v="374" dt="2025-11-14T13:31:15.254"/>
    <p1510:client id="{7B883AA4-88C4-4CA8-B0D5-D6CC856AB036}" v="1741" dt="2025-11-14T11:14:28.867"/>
    <p1510:client id="{CED7C275-58FC-4B00-A0EA-52B6F7B01118}" v="4448" dt="2025-11-14T13:30:37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GER Judicael (SNCF VOYAGEURS / DIRECTION GENERALE TRANSILIEN / TN - Mass Transit Academy)" userId="2aca2ff8-2ee0-4592-83fa-23f35a2060ef" providerId="ADAL" clId="{D74E155C-0C21-4CC5-A3F4-6E1CFC53A803}"/>
    <pc:docChg chg="undo custSel addSld modSld sldOrd">
      <pc:chgData name="LEGER Judicael (SNCF VOYAGEURS / DIRECTION GENERALE TRANSILIEN / TN - Mass Transit Academy)" userId="2aca2ff8-2ee0-4592-83fa-23f35a2060ef" providerId="ADAL" clId="{D74E155C-0C21-4CC5-A3F4-6E1CFC53A803}" dt="2025-11-14T13:31:15.254" v="371" actId="1035"/>
      <pc:docMkLst>
        <pc:docMk/>
      </pc:docMkLst>
      <pc:sldChg chg="modSp mod">
        <pc:chgData name="LEGER Judicael (SNCF VOYAGEURS / DIRECTION GENERALE TRANSILIEN / TN - Mass Transit Academy)" userId="2aca2ff8-2ee0-4592-83fa-23f35a2060ef" providerId="ADAL" clId="{D74E155C-0C21-4CC5-A3F4-6E1CFC53A803}" dt="2025-11-14T13:30:38.864" v="363" actId="1076"/>
        <pc:sldMkLst>
          <pc:docMk/>
          <pc:sldMk cId="0" sldId="257"/>
        </pc:sldMkLst>
        <pc:picChg chg="mod">
          <ac:chgData name="LEGER Judicael (SNCF VOYAGEURS / DIRECTION GENERALE TRANSILIEN / TN - Mass Transit Academy)" userId="2aca2ff8-2ee0-4592-83fa-23f35a2060ef" providerId="ADAL" clId="{D74E155C-0C21-4CC5-A3F4-6E1CFC53A803}" dt="2025-11-14T13:30:38.864" v="363" actId="1076"/>
          <ac:picMkLst>
            <pc:docMk/>
            <pc:sldMk cId="0" sldId="257"/>
            <ac:picMk id="2" creationId="{412508A8-6E40-DB31-4074-DA15E53C268D}"/>
          </ac:picMkLst>
        </pc:picChg>
        <pc:picChg chg="mod">
          <ac:chgData name="LEGER Judicael (SNCF VOYAGEURS / DIRECTION GENERALE TRANSILIEN / TN - Mass Transit Academy)" userId="2aca2ff8-2ee0-4592-83fa-23f35a2060ef" providerId="ADAL" clId="{D74E155C-0C21-4CC5-A3F4-6E1CFC53A803}" dt="2025-11-14T13:30:36.909" v="362" actId="1076"/>
          <ac:picMkLst>
            <pc:docMk/>
            <pc:sldMk cId="0" sldId="257"/>
            <ac:picMk id="117" creationId="{00000000-0000-0000-0000-000000000000}"/>
          </ac:picMkLst>
        </pc:picChg>
      </pc:sldChg>
      <pc:sldChg chg="addSp delSp modSp mod">
        <pc:chgData name="LEGER Judicael (SNCF VOYAGEURS / DIRECTION GENERALE TRANSILIEN / TN - Mass Transit Academy)" userId="2aca2ff8-2ee0-4592-83fa-23f35a2060ef" providerId="ADAL" clId="{D74E155C-0C21-4CC5-A3F4-6E1CFC53A803}" dt="2025-11-14T12:33:21.235" v="317" actId="1076"/>
        <pc:sldMkLst>
          <pc:docMk/>
          <pc:sldMk cId="0" sldId="263"/>
        </pc:sldMkLst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33:14.868" v="316" actId="20577"/>
          <ac:spMkLst>
            <pc:docMk/>
            <pc:sldMk cId="0" sldId="263"/>
            <ac:spMk id="30" creationId="{98F6139E-C5F2-FA0D-4BAC-15441E53C1D4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33:21.235" v="317" actId="1076"/>
          <ac:spMkLst>
            <pc:docMk/>
            <pc:sldMk cId="0" sldId="263"/>
            <ac:spMk id="32" creationId="{BB84CB6E-4B3C-DED8-8CC6-058591A50D7D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32:48.448" v="274" actId="1076"/>
          <ac:spMkLst>
            <pc:docMk/>
            <pc:sldMk cId="0" sldId="263"/>
            <ac:spMk id="301" creationId="{00000000-0000-0000-0000-000000000000}"/>
          </ac:spMkLst>
        </pc:spChg>
        <pc:grpChg chg="mod">
          <ac:chgData name="LEGER Judicael (SNCF VOYAGEURS / DIRECTION GENERALE TRANSILIEN / TN - Mass Transit Academy)" userId="2aca2ff8-2ee0-4592-83fa-23f35a2060ef" providerId="ADAL" clId="{D74E155C-0C21-4CC5-A3F4-6E1CFC53A803}" dt="2025-11-14T12:32:45.536" v="273" actId="1076"/>
          <ac:grpSpMkLst>
            <pc:docMk/>
            <pc:sldMk cId="0" sldId="263"/>
            <ac:grpSpMk id="275" creationId="{00000000-0000-0000-0000-000000000000}"/>
          </ac:grpSpMkLst>
        </pc:grpChg>
        <pc:picChg chg="add del mod">
          <ac:chgData name="LEGER Judicael (SNCF VOYAGEURS / DIRECTION GENERALE TRANSILIEN / TN - Mass Transit Academy)" userId="2aca2ff8-2ee0-4592-83fa-23f35a2060ef" providerId="ADAL" clId="{D74E155C-0C21-4CC5-A3F4-6E1CFC53A803}" dt="2025-11-14T12:32:20.798" v="266" actId="478"/>
          <ac:picMkLst>
            <pc:docMk/>
            <pc:sldMk cId="0" sldId="263"/>
            <ac:picMk id="3" creationId="{36C4173C-EDAE-442A-E7E6-01CFDB691D9D}"/>
          </ac:picMkLst>
        </pc:picChg>
        <pc:picChg chg="add del mod">
          <ac:chgData name="LEGER Judicael (SNCF VOYAGEURS / DIRECTION GENERALE TRANSILIEN / TN - Mass Transit Academy)" userId="2aca2ff8-2ee0-4592-83fa-23f35a2060ef" providerId="ADAL" clId="{D74E155C-0C21-4CC5-A3F4-6E1CFC53A803}" dt="2025-11-14T12:32:38.546" v="270" actId="478"/>
          <ac:picMkLst>
            <pc:docMk/>
            <pc:sldMk cId="0" sldId="263"/>
            <ac:picMk id="5" creationId="{52729B01-534D-EE38-074B-8C160F4A2D9E}"/>
          </ac:picMkLst>
        </pc:picChg>
        <pc:picChg chg="mod">
          <ac:chgData name="LEGER Judicael (SNCF VOYAGEURS / DIRECTION GENERALE TRANSILIEN / TN - Mass Transit Academy)" userId="2aca2ff8-2ee0-4592-83fa-23f35a2060ef" providerId="ADAL" clId="{D74E155C-0C21-4CC5-A3F4-6E1CFC53A803}" dt="2025-11-14T12:02:15.633" v="131" actId="1076"/>
          <ac:picMkLst>
            <pc:docMk/>
            <pc:sldMk cId="0" sldId="263"/>
            <ac:picMk id="20" creationId="{BF6670A4-122B-B2B7-8215-DAD37B5083E0}"/>
          </ac:picMkLst>
        </pc:picChg>
      </pc:sldChg>
      <pc:sldChg chg="addSp delSp modSp mod">
        <pc:chgData name="LEGER Judicael (SNCF VOYAGEURS / DIRECTION GENERALE TRANSILIEN / TN - Mass Transit Academy)" userId="2aca2ff8-2ee0-4592-83fa-23f35a2060ef" providerId="ADAL" clId="{D74E155C-0C21-4CC5-A3F4-6E1CFC53A803}" dt="2025-11-14T12:12:46.701" v="158" actId="20577"/>
        <pc:sldMkLst>
          <pc:docMk/>
          <pc:sldMk cId="2897033316" sldId="641"/>
        </pc:sldMkLst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2:17.639" v="151" actId="1076"/>
          <ac:spMkLst>
            <pc:docMk/>
            <pc:sldMk cId="2897033316" sldId="641"/>
            <ac:spMk id="2" creationId="{6FE6CD8A-5254-81D6-1F12-7F8C8BCEDFAC}"/>
          </ac:spMkLst>
        </pc:spChg>
        <pc:spChg chg="add del mod">
          <ac:chgData name="LEGER Judicael (SNCF VOYAGEURS / DIRECTION GENERALE TRANSILIEN / TN - Mass Transit Academy)" userId="2aca2ff8-2ee0-4592-83fa-23f35a2060ef" providerId="ADAL" clId="{D74E155C-0C21-4CC5-A3F4-6E1CFC53A803}" dt="2025-11-14T11:55:37.435" v="25" actId="478"/>
          <ac:spMkLst>
            <pc:docMk/>
            <pc:sldMk cId="2897033316" sldId="641"/>
            <ac:spMk id="3" creationId="{2833A0F5-CA54-0578-D2C0-2C8C3E776896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2:17.639" v="151" actId="1076"/>
          <ac:spMkLst>
            <pc:docMk/>
            <pc:sldMk cId="2897033316" sldId="641"/>
            <ac:spMk id="3" creationId="{A1FF0995-214F-F910-8FBD-7DD9B4D8A4EB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00:20.160" v="126" actId="1076"/>
          <ac:spMkLst>
            <pc:docMk/>
            <pc:sldMk cId="2897033316" sldId="641"/>
            <ac:spMk id="11" creationId="{08BD6B15-0DA7-6899-6E2E-6EAFD4317685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00:23.786" v="127" actId="1076"/>
          <ac:spMkLst>
            <pc:docMk/>
            <pc:sldMk cId="2897033316" sldId="641"/>
            <ac:spMk id="13" creationId="{C89750A7-49B0-DA8D-5B21-5D7D15559E05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1:53.437" v="148" actId="1076"/>
          <ac:spMkLst>
            <pc:docMk/>
            <pc:sldMk cId="2897033316" sldId="641"/>
            <ac:spMk id="14" creationId="{241C4252-2F39-3177-FFE8-7221EC5049B6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12:46.701" v="158" actId="20577"/>
          <ac:spMkLst>
            <pc:docMk/>
            <pc:sldMk cId="2897033316" sldId="641"/>
            <ac:spMk id="15" creationId="{7AE894DB-839D-8E67-06BF-F9D8CCCEC41D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06:47.445" v="135" actId="1076"/>
          <ac:spMkLst>
            <pc:docMk/>
            <pc:sldMk cId="2897033316" sldId="641"/>
            <ac:spMk id="15" creationId="{F8982C6D-4DC8-534A-6818-53BC5B9BB010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2:17.639" v="151" actId="1076"/>
          <ac:spMkLst>
            <pc:docMk/>
            <pc:sldMk cId="2897033316" sldId="641"/>
            <ac:spMk id="18" creationId="{6C430123-556D-946C-E7C5-90B56737C080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07:54.009" v="142" actId="1076"/>
          <ac:spMkLst>
            <pc:docMk/>
            <pc:sldMk cId="2897033316" sldId="641"/>
            <ac:spMk id="21" creationId="{E55032C5-CBC7-713A-B197-92A78A0F5CEA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07:54.009" v="142" actId="1076"/>
          <ac:spMkLst>
            <pc:docMk/>
            <pc:sldMk cId="2897033316" sldId="641"/>
            <ac:spMk id="22" creationId="{435FB1E1-84AE-921E-0390-56F0FEDB85D0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07:54.009" v="142" actId="1076"/>
          <ac:spMkLst>
            <pc:docMk/>
            <pc:sldMk cId="2897033316" sldId="641"/>
            <ac:spMk id="24" creationId="{4B54D042-F0D8-D112-338A-C4B4EAD34C08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2:17.639" v="151" actId="1076"/>
          <ac:spMkLst>
            <pc:docMk/>
            <pc:sldMk cId="2897033316" sldId="641"/>
            <ac:spMk id="25" creationId="{B094004B-5D33-3358-BC4D-ECE6089EC71F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07:54.009" v="142" actId="1076"/>
          <ac:spMkLst>
            <pc:docMk/>
            <pc:sldMk cId="2897033316" sldId="641"/>
            <ac:spMk id="26" creationId="{904F0FEB-7E3C-A344-ED54-032753EF9C81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07:54.009" v="142" actId="1076"/>
          <ac:spMkLst>
            <pc:docMk/>
            <pc:sldMk cId="2897033316" sldId="641"/>
            <ac:spMk id="28" creationId="{254FC0A2-F9D2-1C10-2814-CC15A831506B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07:54.009" v="142" actId="1076"/>
          <ac:spMkLst>
            <pc:docMk/>
            <pc:sldMk cId="2897033316" sldId="641"/>
            <ac:spMk id="29" creationId="{650EA628-6B29-2DAC-2C9A-159026DD6033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1:53.437" v="148" actId="1076"/>
          <ac:spMkLst>
            <pc:docMk/>
            <pc:sldMk cId="2897033316" sldId="641"/>
            <ac:spMk id="31" creationId="{AC0497D9-0EAC-32B9-C184-3B679B251570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2:17.639" v="151" actId="1076"/>
          <ac:spMkLst>
            <pc:docMk/>
            <pc:sldMk cId="2897033316" sldId="641"/>
            <ac:spMk id="32" creationId="{C9C35CD8-585D-1D96-9A73-B339B33D74C4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2:17.639" v="151" actId="1076"/>
          <ac:spMkLst>
            <pc:docMk/>
            <pc:sldMk cId="2897033316" sldId="641"/>
            <ac:spMk id="36" creationId="{B651C344-FC66-122C-3A34-D2FA006B78F4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2:17.639" v="151" actId="1076"/>
          <ac:spMkLst>
            <pc:docMk/>
            <pc:sldMk cId="2897033316" sldId="641"/>
            <ac:spMk id="38" creationId="{EB245B3A-A1BF-1DE2-0C53-8E23BCF693A1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2:17.639" v="151" actId="1076"/>
          <ac:spMkLst>
            <pc:docMk/>
            <pc:sldMk cId="2897033316" sldId="641"/>
            <ac:spMk id="39" creationId="{01A852A0-6AAA-456F-681C-5F616F94CF9F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2:17.639" v="151" actId="1076"/>
          <ac:spMkLst>
            <pc:docMk/>
            <pc:sldMk cId="2897033316" sldId="641"/>
            <ac:spMk id="42" creationId="{BDA5A9CC-B10F-428E-E86B-40CFDDA208CD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1:53.437" v="148" actId="1076"/>
          <ac:spMkLst>
            <pc:docMk/>
            <pc:sldMk cId="2897033316" sldId="641"/>
            <ac:spMk id="44" creationId="{B84E4A8C-1649-709F-2283-E1FC18EDA799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2:17.639" v="151" actId="1076"/>
          <ac:spMkLst>
            <pc:docMk/>
            <pc:sldMk cId="2897033316" sldId="641"/>
            <ac:spMk id="46" creationId="{C11FE39D-2A1D-1CB0-F42E-F80222821189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1:59:09.274" v="116" actId="14100"/>
          <ac:spMkLst>
            <pc:docMk/>
            <pc:sldMk cId="2897033316" sldId="641"/>
            <ac:spMk id="58" creationId="{A121FE70-8787-3687-2CCD-321BDC6405A9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00:33.405" v="129" actId="1076"/>
          <ac:spMkLst>
            <pc:docMk/>
            <pc:sldMk cId="2897033316" sldId="641"/>
            <ac:spMk id="59" creationId="{C55AF216-C113-4AB3-39D1-B47864D06414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1:59:34.982" v="122" actId="1076"/>
          <ac:spMkLst>
            <pc:docMk/>
            <pc:sldMk cId="2897033316" sldId="641"/>
            <ac:spMk id="60" creationId="{9ADAA7C8-0B00-183C-B5F5-D1AB1DE4FA4D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1:59:01.173" v="113" actId="1076"/>
          <ac:spMkLst>
            <pc:docMk/>
            <pc:sldMk cId="2897033316" sldId="641"/>
            <ac:spMk id="61" creationId="{CC9BEC89-0F7E-6AC6-76AD-551A2AFF8040}"/>
          </ac:spMkLst>
        </pc:spChg>
        <pc:spChg chg="del">
          <ac:chgData name="LEGER Judicael (SNCF VOYAGEURS / DIRECTION GENERALE TRANSILIEN / TN - Mass Transit Academy)" userId="2aca2ff8-2ee0-4592-83fa-23f35a2060ef" providerId="ADAL" clId="{D74E155C-0C21-4CC5-A3F4-6E1CFC53A803}" dt="2025-11-14T11:55:28.475" v="4" actId="478"/>
          <ac:spMkLst>
            <pc:docMk/>
            <pc:sldMk cId="2897033316" sldId="641"/>
            <ac:spMk id="62" creationId="{DB7B3549-9E25-DF2F-E908-BAE7A1A7C022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00:07.329" v="124" actId="1076"/>
          <ac:spMkLst>
            <pc:docMk/>
            <pc:sldMk cId="2897033316" sldId="641"/>
            <ac:spMk id="69" creationId="{F6FC9A35-FC3E-D729-D424-4DD11FDAD234}"/>
          </ac:spMkLst>
        </pc:spChg>
        <pc:picChg chg="add del mod">
          <ac:chgData name="LEGER Judicael (SNCF VOYAGEURS / DIRECTION GENERALE TRANSILIEN / TN - Mass Transit Academy)" userId="2aca2ff8-2ee0-4592-83fa-23f35a2060ef" providerId="ADAL" clId="{D74E155C-0C21-4CC5-A3F4-6E1CFC53A803}" dt="2025-11-14T11:01:09.869" v="2" actId="478"/>
          <ac:picMkLst>
            <pc:docMk/>
            <pc:sldMk cId="2897033316" sldId="641"/>
            <ac:picMk id="2" creationId="{047B424D-059A-E0A9-467C-79E2ED172F50}"/>
          </ac:picMkLst>
        </pc:picChg>
        <pc:picChg chg="add mod">
          <ac:chgData name="LEGER Judicael (SNCF VOYAGEURS / DIRECTION GENERALE TRANSILIEN / TN - Mass Transit Academy)" userId="2aca2ff8-2ee0-4592-83fa-23f35a2060ef" providerId="ADAL" clId="{D74E155C-0C21-4CC5-A3F4-6E1CFC53A803}" dt="2025-11-14T12:00:16.999" v="125" actId="1076"/>
          <ac:picMkLst>
            <pc:docMk/>
            <pc:sldMk cId="2897033316" sldId="641"/>
            <ac:picMk id="12" creationId="{C6618568-E1B6-0D4B-4720-2492CF8E1119}"/>
          </ac:picMkLst>
        </pc:picChg>
        <pc:picChg chg="add mod">
          <ac:chgData name="LEGER Judicael (SNCF VOYAGEURS / DIRECTION GENERALE TRANSILIEN / TN - Mass Transit Academy)" userId="2aca2ff8-2ee0-4592-83fa-23f35a2060ef" providerId="ADAL" clId="{D74E155C-0C21-4CC5-A3F4-6E1CFC53A803}" dt="2025-11-14T12:06:47.445" v="135" actId="1076"/>
          <ac:picMkLst>
            <pc:docMk/>
            <pc:sldMk cId="2897033316" sldId="641"/>
            <ac:picMk id="16" creationId="{67E6093E-9139-6474-9BD2-DBDC4ACEEDFE}"/>
          </ac:picMkLst>
        </pc:picChg>
        <pc:picChg chg="add mod">
          <ac:chgData name="LEGER Judicael (SNCF VOYAGEURS / DIRECTION GENERALE TRANSILIEN / TN - Mass Transit Academy)" userId="2aca2ff8-2ee0-4592-83fa-23f35a2060ef" providerId="ADAL" clId="{D74E155C-0C21-4CC5-A3F4-6E1CFC53A803}" dt="2025-11-14T12:07:22.134" v="139" actId="1076"/>
          <ac:picMkLst>
            <pc:docMk/>
            <pc:sldMk cId="2897033316" sldId="641"/>
            <ac:picMk id="19" creationId="{4987D5B1-1B25-7409-7266-162F8392A7B6}"/>
          </ac:picMkLst>
        </pc:picChg>
        <pc:picChg chg="add mod">
          <ac:chgData name="LEGER Judicael (SNCF VOYAGEURS / DIRECTION GENERALE TRANSILIEN / TN - Mass Transit Academy)" userId="2aca2ff8-2ee0-4592-83fa-23f35a2060ef" providerId="ADAL" clId="{D74E155C-0C21-4CC5-A3F4-6E1CFC53A803}" dt="2025-11-14T12:07:54.009" v="142" actId="1076"/>
          <ac:picMkLst>
            <pc:docMk/>
            <pc:sldMk cId="2897033316" sldId="641"/>
            <ac:picMk id="20" creationId="{797FE5C7-7C8F-B1DF-81CA-53F27A0EE3C2}"/>
          </ac:picMkLst>
        </pc:picChg>
        <pc:picChg chg="add mod">
          <ac:chgData name="LEGER Judicael (SNCF VOYAGEURS / DIRECTION GENERALE TRANSILIEN / TN - Mass Transit Academy)" userId="2aca2ff8-2ee0-4592-83fa-23f35a2060ef" providerId="ADAL" clId="{D74E155C-0C21-4CC5-A3F4-6E1CFC53A803}" dt="2025-11-14T12:07:54.009" v="142" actId="1076"/>
          <ac:picMkLst>
            <pc:docMk/>
            <pc:sldMk cId="2897033316" sldId="641"/>
            <ac:picMk id="23" creationId="{56769EC4-DF3D-3EAD-92D0-C3358C5758B1}"/>
          </ac:picMkLst>
        </pc:picChg>
        <pc:picChg chg="add mod">
          <ac:chgData name="LEGER Judicael (SNCF VOYAGEURS / DIRECTION GENERALE TRANSILIEN / TN - Mass Transit Academy)" userId="2aca2ff8-2ee0-4592-83fa-23f35a2060ef" providerId="ADAL" clId="{D74E155C-0C21-4CC5-A3F4-6E1CFC53A803}" dt="2025-11-14T12:07:54.009" v="142" actId="1076"/>
          <ac:picMkLst>
            <pc:docMk/>
            <pc:sldMk cId="2897033316" sldId="641"/>
            <ac:picMk id="27" creationId="{8115B9B2-6DB1-98F6-EEAD-5A89E44FD57D}"/>
          </ac:picMkLst>
        </pc:picChg>
        <pc:picChg chg="mod">
          <ac:chgData name="LEGER Judicael (SNCF VOYAGEURS / DIRECTION GENERALE TRANSILIEN / TN - Mass Transit Academy)" userId="2aca2ff8-2ee0-4592-83fa-23f35a2060ef" providerId="ADAL" clId="{D74E155C-0C21-4CC5-A3F4-6E1CFC53A803}" dt="2025-11-14T11:59:27.128" v="120" actId="1076"/>
          <ac:picMkLst>
            <pc:docMk/>
            <pc:sldMk cId="2897033316" sldId="641"/>
            <ac:picMk id="56" creationId="{8A0E8275-0F2F-183C-1EB1-C380A076EECD}"/>
          </ac:picMkLst>
        </pc:picChg>
        <pc:picChg chg="mod">
          <ac:chgData name="LEGER Judicael (SNCF VOYAGEURS / DIRECTION GENERALE TRANSILIEN / TN - Mass Transit Academy)" userId="2aca2ff8-2ee0-4592-83fa-23f35a2060ef" providerId="ADAL" clId="{D74E155C-0C21-4CC5-A3F4-6E1CFC53A803}" dt="2025-11-14T12:00:03.383" v="123" actId="1076"/>
          <ac:picMkLst>
            <pc:docMk/>
            <pc:sldMk cId="2897033316" sldId="641"/>
            <ac:picMk id="68" creationId="{A4F66B01-0EA2-D5C8-5FD4-764094FA7E8B}"/>
          </ac:picMkLst>
        </pc:picChg>
        <pc:picChg chg="del mod">
          <ac:chgData name="LEGER Judicael (SNCF VOYAGEURS / DIRECTION GENERALE TRANSILIEN / TN - Mass Transit Academy)" userId="2aca2ff8-2ee0-4592-83fa-23f35a2060ef" providerId="ADAL" clId="{D74E155C-0C21-4CC5-A3F4-6E1CFC53A803}" dt="2025-11-14T12:06:21.714" v="133" actId="478"/>
          <ac:picMkLst>
            <pc:docMk/>
            <pc:sldMk cId="2897033316" sldId="641"/>
            <ac:picMk id="72" creationId="{09646175-8818-8B14-5364-DA11044B1E89}"/>
          </ac:picMkLst>
        </pc:picChg>
        <pc:cxnChg chg="del mod">
          <ac:chgData name="LEGER Judicael (SNCF VOYAGEURS / DIRECTION GENERALE TRANSILIEN / TN - Mass Transit Academy)" userId="2aca2ff8-2ee0-4592-83fa-23f35a2060ef" providerId="ADAL" clId="{D74E155C-0C21-4CC5-A3F4-6E1CFC53A803}" dt="2025-11-14T12:12:12.572" v="150" actId="478"/>
          <ac:cxnSpMkLst>
            <pc:docMk/>
            <pc:sldMk cId="2897033316" sldId="641"/>
            <ac:cxnSpMk id="64" creationId="{B87B3ED0-DA60-27EE-CC04-8C95926B2A7C}"/>
          </ac:cxnSpMkLst>
        </pc:cxnChg>
        <pc:cxnChg chg="del mod">
          <ac:chgData name="LEGER Judicael (SNCF VOYAGEURS / DIRECTION GENERALE TRANSILIEN / TN - Mass Transit Academy)" userId="2aca2ff8-2ee0-4592-83fa-23f35a2060ef" providerId="ADAL" clId="{D74E155C-0C21-4CC5-A3F4-6E1CFC53A803}" dt="2025-11-14T12:12:11.084" v="149" actId="478"/>
          <ac:cxnSpMkLst>
            <pc:docMk/>
            <pc:sldMk cId="2897033316" sldId="641"/>
            <ac:cxnSpMk id="66" creationId="{C647D0D8-CED8-31F6-565F-BFF646B23252}"/>
          </ac:cxnSpMkLst>
        </pc:cxnChg>
      </pc:sldChg>
      <pc:sldChg chg="addSp delSp modSp mod">
        <pc:chgData name="LEGER Judicael (SNCF VOYAGEURS / DIRECTION GENERALE TRANSILIEN / TN - Mass Transit Academy)" userId="2aca2ff8-2ee0-4592-83fa-23f35a2060ef" providerId="ADAL" clId="{D74E155C-0C21-4CC5-A3F4-6E1CFC53A803}" dt="2025-11-14T12:34:30.429" v="330" actId="1076"/>
        <pc:sldMkLst>
          <pc:docMk/>
          <pc:sldMk cId="3451993569" sldId="647"/>
        </pc:sldMkLst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22:03.530" v="171" actId="1076"/>
          <ac:spMkLst>
            <pc:docMk/>
            <pc:sldMk cId="3451993569" sldId="647"/>
            <ac:spMk id="16" creationId="{3455955A-0595-0678-37EA-C8EA51B8C927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22:03.530" v="171" actId="1076"/>
          <ac:spMkLst>
            <pc:docMk/>
            <pc:sldMk cId="3451993569" sldId="647"/>
            <ac:spMk id="18" creationId="{EEF541D1-071C-5F0E-EFAF-2951F89874D5}"/>
          </ac:spMkLst>
        </pc:spChg>
        <pc:picChg chg="mod">
          <ac:chgData name="LEGER Judicael (SNCF VOYAGEURS / DIRECTION GENERALE TRANSILIEN / TN - Mass Transit Academy)" userId="2aca2ff8-2ee0-4592-83fa-23f35a2060ef" providerId="ADAL" clId="{D74E155C-0C21-4CC5-A3F4-6E1CFC53A803}" dt="2025-11-14T12:03:28.952" v="132" actId="1076"/>
          <ac:picMkLst>
            <pc:docMk/>
            <pc:sldMk cId="3451993569" sldId="647"/>
            <ac:picMk id="2" creationId="{5586870D-196B-FD55-08C3-864534B8ACA0}"/>
          </ac:picMkLst>
        </pc:picChg>
        <pc:picChg chg="add mod">
          <ac:chgData name="LEGER Judicael (SNCF VOYAGEURS / DIRECTION GENERALE TRANSILIEN / TN - Mass Transit Academy)" userId="2aca2ff8-2ee0-4592-83fa-23f35a2060ef" providerId="ADAL" clId="{D74E155C-0C21-4CC5-A3F4-6E1CFC53A803}" dt="2025-11-14T12:34:30.429" v="330" actId="1076"/>
          <ac:picMkLst>
            <pc:docMk/>
            <pc:sldMk cId="3451993569" sldId="647"/>
            <ac:picMk id="13" creationId="{59B02E43-2FA1-6248-5D4B-CB907AADEF2A}"/>
          </ac:picMkLst>
        </pc:picChg>
        <pc:picChg chg="del">
          <ac:chgData name="LEGER Judicael (SNCF VOYAGEURS / DIRECTION GENERALE TRANSILIEN / TN - Mass Transit Academy)" userId="2aca2ff8-2ee0-4592-83fa-23f35a2060ef" providerId="ADAL" clId="{D74E155C-0C21-4CC5-A3F4-6E1CFC53A803}" dt="2025-11-14T12:34:16.312" v="323" actId="478"/>
          <ac:picMkLst>
            <pc:docMk/>
            <pc:sldMk cId="3451993569" sldId="647"/>
            <ac:picMk id="1028" creationId="{B2139500-AC1A-84A6-7D13-753B1F1D2531}"/>
          </ac:picMkLst>
        </pc:picChg>
      </pc:sldChg>
      <pc:sldChg chg="modSp mod">
        <pc:chgData name="LEGER Judicael (SNCF VOYAGEURS / DIRECTION GENERALE TRANSILIEN / TN - Mass Transit Academy)" userId="2aca2ff8-2ee0-4592-83fa-23f35a2060ef" providerId="ADAL" clId="{D74E155C-0C21-4CC5-A3F4-6E1CFC53A803}" dt="2025-11-14T11:56:37.896" v="104" actId="1076"/>
        <pc:sldMkLst>
          <pc:docMk/>
          <pc:sldMk cId="1023239279" sldId="649"/>
        </pc:sldMkLst>
        <pc:picChg chg="mod">
          <ac:chgData name="LEGER Judicael (SNCF VOYAGEURS / DIRECTION GENERALE TRANSILIEN / TN - Mass Transit Academy)" userId="2aca2ff8-2ee0-4592-83fa-23f35a2060ef" providerId="ADAL" clId="{D74E155C-0C21-4CC5-A3F4-6E1CFC53A803}" dt="2025-11-14T11:56:37.896" v="104" actId="1076"/>
          <ac:picMkLst>
            <pc:docMk/>
            <pc:sldMk cId="1023239279" sldId="649"/>
            <ac:picMk id="44" creationId="{A573AC23-5767-F41A-7B41-92EB7E59A6B8}"/>
          </ac:picMkLst>
        </pc:picChg>
      </pc:sldChg>
      <pc:sldChg chg="addSp delSp modSp new mod delAnim modAnim">
        <pc:chgData name="LEGER Judicael (SNCF VOYAGEURS / DIRECTION GENERALE TRANSILIEN / TN - Mass Transit Academy)" userId="2aca2ff8-2ee0-4592-83fa-23f35a2060ef" providerId="ADAL" clId="{D74E155C-0C21-4CC5-A3F4-6E1CFC53A803}" dt="2025-11-14T13:31:15.254" v="371" actId="1035"/>
        <pc:sldMkLst>
          <pc:docMk/>
          <pc:sldMk cId="2828598578" sldId="651"/>
        </pc:sldMkLst>
        <pc:spChg chg="del">
          <ac:chgData name="LEGER Judicael (SNCF VOYAGEURS / DIRECTION GENERALE TRANSILIEN / TN - Mass Transit Academy)" userId="2aca2ff8-2ee0-4592-83fa-23f35a2060ef" providerId="ADAL" clId="{D74E155C-0C21-4CC5-A3F4-6E1CFC53A803}" dt="2025-11-14T12:09:13.492" v="146" actId="478"/>
          <ac:spMkLst>
            <pc:docMk/>
            <pc:sldMk cId="2828598578" sldId="651"/>
            <ac:spMk id="2" creationId="{6B5D2F19-4661-9DC4-2447-70F1DF453BDD}"/>
          </ac:spMkLst>
        </pc:spChg>
        <pc:spChg chg="del">
          <ac:chgData name="LEGER Judicael (SNCF VOYAGEURS / DIRECTION GENERALE TRANSILIEN / TN - Mass Transit Academy)" userId="2aca2ff8-2ee0-4592-83fa-23f35a2060ef" providerId="ADAL" clId="{D74E155C-0C21-4CC5-A3F4-6E1CFC53A803}" dt="2025-11-14T12:09:15.341" v="147" actId="478"/>
          <ac:spMkLst>
            <pc:docMk/>
            <pc:sldMk cId="2828598578" sldId="651"/>
            <ac:spMk id="3" creationId="{877FC4E5-739E-CA7D-2EFE-47EDA8D2B6E9}"/>
          </ac:spMkLst>
        </pc:spChg>
        <pc:picChg chg="add del mod">
          <ac:chgData name="LEGER Judicael (SNCF VOYAGEURS / DIRECTION GENERALE TRANSILIEN / TN - Mass Transit Academy)" userId="2aca2ff8-2ee0-4592-83fa-23f35a2060ef" providerId="ADAL" clId="{D74E155C-0C21-4CC5-A3F4-6E1CFC53A803}" dt="2025-11-14T13:30:59.949" v="364" actId="478"/>
          <ac:picMkLst>
            <pc:docMk/>
            <pc:sldMk cId="2828598578" sldId="651"/>
            <ac:picMk id="2" creationId="{C45D3D51-4C95-B14A-54B9-E0F1EA8E86EF}"/>
          </ac:picMkLst>
        </pc:picChg>
        <pc:picChg chg="add mod">
          <ac:chgData name="LEGER Judicael (SNCF VOYAGEURS / DIRECTION GENERALE TRANSILIEN / TN - Mass Transit Academy)" userId="2aca2ff8-2ee0-4592-83fa-23f35a2060ef" providerId="ADAL" clId="{D74E155C-0C21-4CC5-A3F4-6E1CFC53A803}" dt="2025-11-14T13:31:15.254" v="371" actId="1035"/>
          <ac:picMkLst>
            <pc:docMk/>
            <pc:sldMk cId="2828598578" sldId="651"/>
            <ac:picMk id="3" creationId="{F59919B5-4B46-923F-2798-A161016E8A43}"/>
          </ac:picMkLst>
        </pc:picChg>
        <pc:picChg chg="add del mod">
          <ac:chgData name="LEGER Judicael (SNCF VOYAGEURS / DIRECTION GENERALE TRANSILIEN / TN - Mass Transit Academy)" userId="2aca2ff8-2ee0-4592-83fa-23f35a2060ef" providerId="ADAL" clId="{D74E155C-0C21-4CC5-A3F4-6E1CFC53A803}" dt="2025-11-14T13:22:46.574" v="349" actId="478"/>
          <ac:picMkLst>
            <pc:docMk/>
            <pc:sldMk cId="2828598578" sldId="651"/>
            <ac:picMk id="4" creationId="{5ABCEEE0-BD93-18FD-319E-F3075524EFF0}"/>
          </ac:picMkLst>
        </pc:picChg>
      </pc:sldChg>
      <pc:sldChg chg="addSp delSp modSp new mod ord delAnim modAnim">
        <pc:chgData name="LEGER Judicael (SNCF VOYAGEURS / DIRECTION GENERALE TRANSILIEN / TN - Mass Transit Academy)" userId="2aca2ff8-2ee0-4592-83fa-23f35a2060ef" providerId="ADAL" clId="{D74E155C-0C21-4CC5-A3F4-6E1CFC53A803}" dt="2025-11-14T13:09:00.452" v="342" actId="1076"/>
        <pc:sldMkLst>
          <pc:docMk/>
          <pc:sldMk cId="3653383903" sldId="652"/>
        </pc:sldMkLst>
        <pc:spChg chg="del">
          <ac:chgData name="LEGER Judicael (SNCF VOYAGEURS / DIRECTION GENERALE TRANSILIEN / TN - Mass Transit Academy)" userId="2aca2ff8-2ee0-4592-83fa-23f35a2060ef" providerId="ADAL" clId="{D74E155C-0C21-4CC5-A3F4-6E1CFC53A803}" dt="2025-11-14T12:13:25.421" v="160" actId="478"/>
          <ac:spMkLst>
            <pc:docMk/>
            <pc:sldMk cId="3653383903" sldId="652"/>
            <ac:spMk id="2" creationId="{3A67863E-1A22-0225-31B0-67E1AD24342E}"/>
          </ac:spMkLst>
        </pc:spChg>
        <pc:spChg chg="del">
          <ac:chgData name="LEGER Judicael (SNCF VOYAGEURS / DIRECTION GENERALE TRANSILIEN / TN - Mass Transit Academy)" userId="2aca2ff8-2ee0-4592-83fa-23f35a2060ef" providerId="ADAL" clId="{D74E155C-0C21-4CC5-A3F4-6E1CFC53A803}" dt="2025-11-14T12:13:27.167" v="161" actId="478"/>
          <ac:spMkLst>
            <pc:docMk/>
            <pc:sldMk cId="3653383903" sldId="652"/>
            <ac:spMk id="3" creationId="{6C39A3BD-55D0-ED9E-D2EC-355FAA11FE73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3:27.875" v="162"/>
          <ac:spMkLst>
            <pc:docMk/>
            <pc:sldMk cId="3653383903" sldId="652"/>
            <ac:spMk id="5" creationId="{DE39A910-442D-8F9E-7781-2A954DEB7FC3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13:27.875" v="162"/>
          <ac:spMkLst>
            <pc:docMk/>
            <pc:sldMk cId="3653383903" sldId="652"/>
            <ac:spMk id="6" creationId="{F066F531-43E1-4480-99F2-A6A69BE28798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13:32.911" v="163"/>
          <ac:spMkLst>
            <pc:docMk/>
            <pc:sldMk cId="3653383903" sldId="652"/>
            <ac:spMk id="7" creationId="{5D38612F-0DD4-3BBA-A220-C812AE59FAE0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33:51.344" v="322"/>
          <ac:spMkLst>
            <pc:docMk/>
            <pc:sldMk cId="3653383903" sldId="652"/>
            <ac:spMk id="15" creationId="{BEECA54B-E6CA-E61B-DB7C-9B3D1CEFEB8B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33:51.344" v="322"/>
          <ac:spMkLst>
            <pc:docMk/>
            <pc:sldMk cId="3653383903" sldId="652"/>
            <ac:spMk id="16" creationId="{3485EEF3-5945-6899-56C4-18596862B6C5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33:51.344" v="322"/>
          <ac:spMkLst>
            <pc:docMk/>
            <pc:sldMk cId="3653383903" sldId="652"/>
            <ac:spMk id="17" creationId="{94D8CF93-77C8-2112-E4F2-1B4C2B4B9FC7}"/>
          </ac:spMkLst>
        </pc:spChg>
        <pc:grpChg chg="add del mod">
          <ac:chgData name="LEGER Judicael (SNCF VOYAGEURS / DIRECTION GENERALE TRANSILIEN / TN - Mass Transit Academy)" userId="2aca2ff8-2ee0-4592-83fa-23f35a2060ef" providerId="ADAL" clId="{D74E155C-0C21-4CC5-A3F4-6E1CFC53A803}" dt="2025-11-14T12:33:42.658" v="319" actId="478"/>
          <ac:grpSpMkLst>
            <pc:docMk/>
            <pc:sldMk cId="3653383903" sldId="652"/>
            <ac:grpSpMk id="4" creationId="{D88C68CB-2ECA-C13A-13C7-01E4D6CBA33A}"/>
          </ac:grpSpMkLst>
        </pc:grpChg>
        <pc:grpChg chg="add mod">
          <ac:chgData name="LEGER Judicael (SNCF VOYAGEURS / DIRECTION GENERALE TRANSILIEN / TN - Mass Transit Academy)" userId="2aca2ff8-2ee0-4592-83fa-23f35a2060ef" providerId="ADAL" clId="{D74E155C-0C21-4CC5-A3F4-6E1CFC53A803}" dt="2025-11-14T12:33:51.344" v="322"/>
          <ac:grpSpMkLst>
            <pc:docMk/>
            <pc:sldMk cId="3653383903" sldId="652"/>
            <ac:grpSpMk id="14" creationId="{2B53EA7A-F869-8E88-B916-6C4E25C80372}"/>
          </ac:grpSpMkLst>
        </pc:grpChg>
        <pc:picChg chg="add del mod">
          <ac:chgData name="LEGER Judicael (SNCF VOYAGEURS / DIRECTION GENERALE TRANSILIEN / TN - Mass Transit Academy)" userId="2aca2ff8-2ee0-4592-83fa-23f35a2060ef" providerId="ADAL" clId="{D74E155C-0C21-4CC5-A3F4-6E1CFC53A803}" dt="2025-11-14T12:32:12.383" v="263" actId="478"/>
          <ac:picMkLst>
            <pc:docMk/>
            <pc:sldMk cId="3653383903" sldId="652"/>
            <ac:picMk id="9" creationId="{A5898326-85B4-0C87-600B-97D9CAF27842}"/>
          </ac:picMkLst>
        </pc:picChg>
        <pc:picChg chg="add del mod">
          <ac:chgData name="LEGER Judicael (SNCF VOYAGEURS / DIRECTION GENERALE TRANSILIEN / TN - Mass Transit Academy)" userId="2aca2ff8-2ee0-4592-83fa-23f35a2060ef" providerId="ADAL" clId="{D74E155C-0C21-4CC5-A3F4-6E1CFC53A803}" dt="2025-11-14T12:57:54.494" v="331" actId="478"/>
          <ac:picMkLst>
            <pc:docMk/>
            <pc:sldMk cId="3653383903" sldId="652"/>
            <ac:picMk id="11" creationId="{1FC0CCB1-67FF-F227-35D3-9F3C546F758D}"/>
          </ac:picMkLst>
        </pc:picChg>
        <pc:picChg chg="add del">
          <ac:chgData name="LEGER Judicael (SNCF VOYAGEURS / DIRECTION GENERALE TRANSILIEN / TN - Mass Transit Academy)" userId="2aca2ff8-2ee0-4592-83fa-23f35a2060ef" providerId="ADAL" clId="{D74E155C-0C21-4CC5-A3F4-6E1CFC53A803}" dt="2025-11-14T12:33:45.776" v="321" actId="478"/>
          <ac:picMkLst>
            <pc:docMk/>
            <pc:sldMk cId="3653383903" sldId="652"/>
            <ac:picMk id="13" creationId="{26273BB6-A11F-C119-5E87-49B561E2B825}"/>
          </ac:picMkLst>
        </pc:picChg>
        <pc:picChg chg="add del">
          <ac:chgData name="LEGER Judicael (SNCF VOYAGEURS / DIRECTION GENERALE TRANSILIEN / TN - Mass Transit Academy)" userId="2aca2ff8-2ee0-4592-83fa-23f35a2060ef" providerId="ADAL" clId="{D74E155C-0C21-4CC5-A3F4-6E1CFC53A803}" dt="2025-11-14T12:57:57.498" v="333" actId="478"/>
          <ac:picMkLst>
            <pc:docMk/>
            <pc:sldMk cId="3653383903" sldId="652"/>
            <ac:picMk id="19" creationId="{C55F676F-F99F-B11B-DF0F-56DE34901A65}"/>
          </ac:picMkLst>
        </pc:picChg>
        <pc:picChg chg="add del mod">
          <ac:chgData name="LEGER Judicael (SNCF VOYAGEURS / DIRECTION GENERALE TRANSILIEN / TN - Mass Transit Academy)" userId="2aca2ff8-2ee0-4592-83fa-23f35a2060ef" providerId="ADAL" clId="{D74E155C-0C21-4CC5-A3F4-6E1CFC53A803}" dt="2025-11-14T13:08:51.976" v="338" actId="478"/>
          <ac:picMkLst>
            <pc:docMk/>
            <pc:sldMk cId="3653383903" sldId="652"/>
            <ac:picMk id="20" creationId="{70B759DB-29AE-DBFE-4240-0095E7E351B8}"/>
          </ac:picMkLst>
        </pc:picChg>
        <pc:picChg chg="add mod">
          <ac:chgData name="LEGER Judicael (SNCF VOYAGEURS / DIRECTION GENERALE TRANSILIEN / TN - Mass Transit Academy)" userId="2aca2ff8-2ee0-4592-83fa-23f35a2060ef" providerId="ADAL" clId="{D74E155C-0C21-4CC5-A3F4-6E1CFC53A803}" dt="2025-11-14T13:09:00.452" v="342" actId="1076"/>
          <ac:picMkLst>
            <pc:docMk/>
            <pc:sldMk cId="3653383903" sldId="652"/>
            <ac:picMk id="21" creationId="{39402F40-0D22-49BE-1B8A-3157899D42DE}"/>
          </ac:picMkLst>
        </pc:picChg>
      </pc:sldChg>
      <pc:sldChg chg="addSp delSp modSp new mod modAnim">
        <pc:chgData name="LEGER Judicael (SNCF VOYAGEURS / DIRECTION GENERALE TRANSILIEN / TN - Mass Transit Academy)" userId="2aca2ff8-2ee0-4592-83fa-23f35a2060ef" providerId="ADAL" clId="{D74E155C-0C21-4CC5-A3F4-6E1CFC53A803}" dt="2025-11-14T13:15:44.364" v="348" actId="1076"/>
        <pc:sldMkLst>
          <pc:docMk/>
          <pc:sldMk cId="958135514" sldId="653"/>
        </pc:sldMkLst>
        <pc:spChg chg="del">
          <ac:chgData name="LEGER Judicael (SNCF VOYAGEURS / DIRECTION GENERALE TRANSILIEN / TN - Mass Transit Academy)" userId="2aca2ff8-2ee0-4592-83fa-23f35a2060ef" providerId="ADAL" clId="{D74E155C-0C21-4CC5-A3F4-6E1CFC53A803}" dt="2025-11-14T12:24:20.211" v="223" actId="478"/>
          <ac:spMkLst>
            <pc:docMk/>
            <pc:sldMk cId="958135514" sldId="653"/>
            <ac:spMk id="2" creationId="{ED8A674D-D9F4-C3EB-9C46-4B10B99D233F}"/>
          </ac:spMkLst>
        </pc:spChg>
        <pc:spChg chg="del">
          <ac:chgData name="LEGER Judicael (SNCF VOYAGEURS / DIRECTION GENERALE TRANSILIEN / TN - Mass Transit Academy)" userId="2aca2ff8-2ee0-4592-83fa-23f35a2060ef" providerId="ADAL" clId="{D74E155C-0C21-4CC5-A3F4-6E1CFC53A803}" dt="2025-11-14T12:24:22.315" v="224" actId="478"/>
          <ac:spMkLst>
            <pc:docMk/>
            <pc:sldMk cId="958135514" sldId="653"/>
            <ac:spMk id="3" creationId="{A339E212-59FC-FDBC-2799-3C7DC0F18271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24:30.863" v="227"/>
          <ac:spMkLst>
            <pc:docMk/>
            <pc:sldMk cId="958135514" sldId="653"/>
            <ac:spMk id="6" creationId="{1A57F7D9-DA9B-31ED-5F9F-62D778BF0821}"/>
          </ac:spMkLst>
        </pc:spChg>
        <pc:spChg chg="mod">
          <ac:chgData name="LEGER Judicael (SNCF VOYAGEURS / DIRECTION GENERALE TRANSILIEN / TN - Mass Transit Academy)" userId="2aca2ff8-2ee0-4592-83fa-23f35a2060ef" providerId="ADAL" clId="{D74E155C-0C21-4CC5-A3F4-6E1CFC53A803}" dt="2025-11-14T12:24:30.863" v="227"/>
          <ac:spMkLst>
            <pc:docMk/>
            <pc:sldMk cId="958135514" sldId="653"/>
            <ac:spMk id="7" creationId="{A9BFB79E-BD7D-6893-B57A-0DEDF9BE55F8}"/>
          </ac:spMkLst>
        </pc:spChg>
        <pc:spChg chg="add mod">
          <ac:chgData name="LEGER Judicael (SNCF VOYAGEURS / DIRECTION GENERALE TRANSILIEN / TN - Mass Transit Academy)" userId="2aca2ff8-2ee0-4592-83fa-23f35a2060ef" providerId="ADAL" clId="{D74E155C-0C21-4CC5-A3F4-6E1CFC53A803}" dt="2025-11-14T12:25:21.156" v="259" actId="14100"/>
          <ac:spMkLst>
            <pc:docMk/>
            <pc:sldMk cId="958135514" sldId="653"/>
            <ac:spMk id="8" creationId="{77973EF8-1385-6D2E-815E-0A38161CB446}"/>
          </ac:spMkLst>
        </pc:spChg>
        <pc:grpChg chg="add mod">
          <ac:chgData name="LEGER Judicael (SNCF VOYAGEURS / DIRECTION GENERALE TRANSILIEN / TN - Mass Transit Academy)" userId="2aca2ff8-2ee0-4592-83fa-23f35a2060ef" providerId="ADAL" clId="{D74E155C-0C21-4CC5-A3F4-6E1CFC53A803}" dt="2025-11-14T12:25:24.529" v="260" actId="14100"/>
          <ac:grpSpMkLst>
            <pc:docMk/>
            <pc:sldMk cId="958135514" sldId="653"/>
            <ac:grpSpMk id="5" creationId="{CC7F5865-B80D-669B-6D1F-8886470FD3C5}"/>
          </ac:grpSpMkLst>
        </pc:grpChg>
        <pc:picChg chg="add del mod">
          <ac:chgData name="LEGER Judicael (SNCF VOYAGEURS / DIRECTION GENERALE TRANSILIEN / TN - Mass Transit Academy)" userId="2aca2ff8-2ee0-4592-83fa-23f35a2060ef" providerId="ADAL" clId="{D74E155C-0C21-4CC5-A3F4-6E1CFC53A803}" dt="2025-11-14T12:24:24.185" v="226" actId="478"/>
          <ac:picMkLst>
            <pc:docMk/>
            <pc:sldMk cId="958135514" sldId="653"/>
            <ac:picMk id="4" creationId="{81E67D29-4FE1-BF9F-B8A4-342A2C531BAA}"/>
          </ac:picMkLst>
        </pc:picChg>
        <pc:picChg chg="add mod">
          <ac:chgData name="LEGER Judicael (SNCF VOYAGEURS / DIRECTION GENERALE TRANSILIEN / TN - Mass Transit Academy)" userId="2aca2ff8-2ee0-4592-83fa-23f35a2060ef" providerId="ADAL" clId="{D74E155C-0C21-4CC5-A3F4-6E1CFC53A803}" dt="2025-11-14T13:15:44.364" v="348" actId="1076"/>
          <ac:picMkLst>
            <pc:docMk/>
            <pc:sldMk cId="958135514" sldId="653"/>
            <ac:picMk id="9" creationId="{9EB942A7-6B08-E432-24FC-442B92955FF5}"/>
          </ac:picMkLst>
        </pc:picChg>
      </pc:sldChg>
    </pc:docChg>
  </pc:docChgLst>
  <pc:docChgLst>
    <pc:chgData name="ROLLAND Pierre (SNCF VOYAGEURS / DIRECTION GENERALE TRANSILIEN / TN-DSI-Pôle DATA)" userId="1bc6d764-5ff3-4e57-872c-3e09b2bd17f3" providerId="ADAL" clId="{4B29D383-5CC0-456B-879F-44639D85D848}"/>
    <pc:docChg chg="undo custSel addSld delSld modSld sldOrd">
      <pc:chgData name="ROLLAND Pierre (SNCF VOYAGEURS / DIRECTION GENERALE TRANSILIEN / TN-DSI-Pôle DATA)" userId="1bc6d764-5ff3-4e57-872c-3e09b2bd17f3" providerId="ADAL" clId="{4B29D383-5CC0-456B-879F-44639D85D848}" dt="2025-11-14T13:30:37.333" v="4592" actId="403"/>
      <pc:docMkLst>
        <pc:docMk/>
      </pc:docMkLst>
      <pc:sldChg chg="modSp del mod">
        <pc:chgData name="ROLLAND Pierre (SNCF VOYAGEURS / DIRECTION GENERALE TRANSILIEN / TN-DSI-Pôle DATA)" userId="1bc6d764-5ff3-4e57-872c-3e09b2bd17f3" providerId="ADAL" clId="{4B29D383-5CC0-456B-879F-44639D85D848}" dt="2025-11-14T12:33:23.343" v="4590" actId="47"/>
        <pc:sldMkLst>
          <pc:docMk/>
          <pc:sldMk cId="0" sldId="256"/>
        </pc:sldMkLst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6"/>
            <ac:spMk id="86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6"/>
            <ac:spMk id="87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6"/>
            <ac:spMk id="89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6"/>
            <ac:spMk id="90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6"/>
            <ac:spMk id="92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6"/>
            <ac:spMk id="93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6"/>
            <ac:spMk id="99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6"/>
            <ac:spMk id="112" creationId="{00000000-0000-0000-0000-000000000000}"/>
          </ac:spMkLst>
        </pc:spChg>
      </pc:sldChg>
      <pc:sldChg chg="modSp mod">
        <pc:chgData name="ROLLAND Pierre (SNCF VOYAGEURS / DIRECTION GENERALE TRANSILIEN / TN-DSI-Pôle DATA)" userId="1bc6d764-5ff3-4e57-872c-3e09b2bd17f3" providerId="ADAL" clId="{4B29D383-5CC0-456B-879F-44639D85D848}" dt="2025-11-14T09:22:50.768" v="3457" actId="790"/>
        <pc:sldMkLst>
          <pc:docMk/>
          <pc:sldMk cId="0" sldId="257"/>
        </pc:sldMkLst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7"/>
            <ac:spMk id="122" creationId="{00000000-0000-0000-0000-000000000000}"/>
          </ac:spMkLst>
        </pc:spChg>
        <pc:grpChg chg="mod">
          <ac:chgData name="ROLLAND Pierre (SNCF VOYAGEURS / DIRECTION GENERALE TRANSILIEN / TN-DSI-Pôle DATA)" userId="1bc6d764-5ff3-4e57-872c-3e09b2bd17f3" providerId="ADAL" clId="{4B29D383-5CC0-456B-879F-44639D85D848}" dt="2025-11-14T09:16:21.514" v="3373" actId="1076"/>
          <ac:grpSpMkLst>
            <pc:docMk/>
            <pc:sldMk cId="0" sldId="257"/>
            <ac:grpSpMk id="118" creationId="{00000000-0000-0000-0000-000000000000}"/>
          </ac:grpSpMkLst>
        </pc:grpChg>
      </pc:sldChg>
      <pc:sldChg chg="addSp delSp modSp mod">
        <pc:chgData name="ROLLAND Pierre (SNCF VOYAGEURS / DIRECTION GENERALE TRANSILIEN / TN-DSI-Pôle DATA)" userId="1bc6d764-5ff3-4e57-872c-3e09b2bd17f3" providerId="ADAL" clId="{4B29D383-5CC0-456B-879F-44639D85D848}" dt="2025-11-14T12:32:07.283" v="4584" actId="1076"/>
        <pc:sldMkLst>
          <pc:docMk/>
          <pc:sldMk cId="0" sldId="258"/>
        </pc:sldMkLst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8"/>
            <ac:spMk id="2" creationId="{9E9BEC08-0792-E682-7932-391A0CB1929D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8"/>
            <ac:spMk id="4" creationId="{A469E220-DDE3-E722-5AAA-E50213D91672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7:47:37.772" v="2661" actId="1076"/>
          <ac:spMkLst>
            <pc:docMk/>
            <pc:sldMk cId="0" sldId="258"/>
            <ac:spMk id="6" creationId="{BB03A2E1-29F5-9D86-4664-F4E941AE4189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0:47:06.262" v="4055" actId="1076"/>
          <ac:spMkLst>
            <pc:docMk/>
            <pc:sldMk cId="0" sldId="258"/>
            <ac:spMk id="9" creationId="{89150CCF-7A55-8673-57A1-F6AE8772911C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8"/>
            <ac:spMk id="10" creationId="{EDD83CAF-91A6-7FA6-6E1B-4CF410EA62FB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32:15.628" v="3693" actId="120"/>
          <ac:spMkLst>
            <pc:docMk/>
            <pc:sldMk cId="0" sldId="258"/>
            <ac:spMk id="16" creationId="{F2F61DC4-D4B8-18B8-B296-A1332B3F17BA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7:47:21.683" v="2656" actId="1076"/>
          <ac:spMkLst>
            <pc:docMk/>
            <pc:sldMk cId="0" sldId="258"/>
            <ac:spMk id="127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8"/>
            <ac:spMk id="140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7:47:30.771" v="2659" actId="1076"/>
          <ac:spMkLst>
            <pc:docMk/>
            <pc:sldMk cId="0" sldId="258"/>
            <ac:spMk id="153" creationId="{00000000-0000-0000-0000-000000000000}"/>
          </ac:spMkLst>
        </pc:spChg>
        <pc:grpChg chg="del mod">
          <ac:chgData name="ROLLAND Pierre (SNCF VOYAGEURS / DIRECTION GENERALE TRANSILIEN / TN-DSI-Pôle DATA)" userId="1bc6d764-5ff3-4e57-872c-3e09b2bd17f3" providerId="ADAL" clId="{4B29D383-5CC0-456B-879F-44639D85D848}" dt="2025-11-14T07:49:11.391" v="2780" actId="478"/>
          <ac:grpSpMkLst>
            <pc:docMk/>
            <pc:sldMk cId="0" sldId="258"/>
            <ac:grpSpMk id="134" creationId="{00000000-0000-0000-0000-000000000000}"/>
          </ac:grpSpMkLst>
        </pc:grpChg>
        <pc:grpChg chg="del mod">
          <ac:chgData name="ROLLAND Pierre (SNCF VOYAGEURS / DIRECTION GENERALE TRANSILIEN / TN-DSI-Pôle DATA)" userId="1bc6d764-5ff3-4e57-872c-3e09b2bd17f3" providerId="ADAL" clId="{4B29D383-5CC0-456B-879F-44639D85D848}" dt="2025-11-14T07:49:13.197" v="2781" actId="478"/>
          <ac:grpSpMkLst>
            <pc:docMk/>
            <pc:sldMk cId="0" sldId="258"/>
            <ac:grpSpMk id="137" creationId="{00000000-0000-0000-0000-000000000000}"/>
          </ac:grpSpMkLst>
        </pc:grpChg>
        <pc:grpChg chg="mod">
          <ac:chgData name="ROLLAND Pierre (SNCF VOYAGEURS / DIRECTION GENERALE TRANSILIEN / TN-DSI-Pôle DATA)" userId="1bc6d764-5ff3-4e57-872c-3e09b2bd17f3" providerId="ADAL" clId="{4B29D383-5CC0-456B-879F-44639D85D848}" dt="2025-11-14T07:47:24.082" v="2657" actId="1076"/>
          <ac:grpSpMkLst>
            <pc:docMk/>
            <pc:sldMk cId="0" sldId="258"/>
            <ac:grpSpMk id="142" creationId="{00000000-0000-0000-0000-000000000000}"/>
          </ac:grpSpMkLst>
        </pc:grpChg>
        <pc:grpChg chg="mod">
          <ac:chgData name="ROLLAND Pierre (SNCF VOYAGEURS / DIRECTION GENERALE TRANSILIEN / TN-DSI-Pôle DATA)" userId="1bc6d764-5ff3-4e57-872c-3e09b2bd17f3" providerId="ADAL" clId="{4B29D383-5CC0-456B-879F-44639D85D848}" dt="2025-11-14T07:47:28.634" v="2658" actId="1076"/>
          <ac:grpSpMkLst>
            <pc:docMk/>
            <pc:sldMk cId="0" sldId="258"/>
            <ac:grpSpMk id="145" creationId="{00000000-0000-0000-0000-000000000000}"/>
          </ac:grpSpMkLst>
        </pc:grpChg>
        <pc:picChg chg="add mod">
          <ac:chgData name="ROLLAND Pierre (SNCF VOYAGEURS / DIRECTION GENERALE TRANSILIEN / TN-DSI-Pôle DATA)" userId="1bc6d764-5ff3-4e57-872c-3e09b2bd17f3" providerId="ADAL" clId="{4B29D383-5CC0-456B-879F-44639D85D848}" dt="2025-11-14T07:47:37.772" v="2661" actId="1076"/>
          <ac:picMkLst>
            <pc:docMk/>
            <pc:sldMk cId="0" sldId="258"/>
            <ac:picMk id="3" creationId="{5E6FE076-EC71-4228-99E4-BC5879683390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7:47:37.772" v="2661" actId="1076"/>
          <ac:picMkLst>
            <pc:docMk/>
            <pc:sldMk cId="0" sldId="258"/>
            <ac:picMk id="5" creationId="{9CFE5674-ECDB-E353-D714-A4D9F45D894F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7:49:21.893" v="2784" actId="1076"/>
          <ac:picMkLst>
            <pc:docMk/>
            <pc:sldMk cId="0" sldId="258"/>
            <ac:picMk id="7" creationId="{82BFABA7-77D1-87BB-5A92-CD02A04A8CA1}"/>
          </ac:picMkLst>
        </pc:picChg>
        <pc:picChg chg="mod">
          <ac:chgData name="ROLLAND Pierre (SNCF VOYAGEURS / DIRECTION GENERALE TRANSILIEN / TN-DSI-Pôle DATA)" userId="1bc6d764-5ff3-4e57-872c-3e09b2bd17f3" providerId="ADAL" clId="{4B29D383-5CC0-456B-879F-44639D85D848}" dt="2025-11-14T09:46:40.304" v="3781" actId="1076"/>
          <ac:picMkLst>
            <pc:docMk/>
            <pc:sldMk cId="0" sldId="258"/>
            <ac:picMk id="21" creationId="{C45F0EAB-303C-CF11-1296-2AA0BEF3A914}"/>
          </ac:picMkLst>
        </pc:picChg>
        <pc:picChg chg="mod">
          <ac:chgData name="ROLLAND Pierre (SNCF VOYAGEURS / DIRECTION GENERALE TRANSILIEN / TN-DSI-Pôle DATA)" userId="1bc6d764-5ff3-4e57-872c-3e09b2bd17f3" providerId="ADAL" clId="{4B29D383-5CC0-456B-879F-44639D85D848}" dt="2025-11-14T12:32:07.283" v="4584" actId="1076"/>
          <ac:picMkLst>
            <pc:docMk/>
            <pc:sldMk cId="0" sldId="258"/>
            <ac:picMk id="23" creationId="{CCA744D1-0E3D-3A9C-1289-E787038A0898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07:43:03.368" v="2555" actId="478"/>
          <ac:picMkLst>
            <pc:docMk/>
            <pc:sldMk cId="0" sldId="258"/>
            <ac:picMk id="149" creationId="{00000000-0000-0000-0000-000000000000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07:43:03.811" v="2556" actId="478"/>
          <ac:picMkLst>
            <pc:docMk/>
            <pc:sldMk cId="0" sldId="258"/>
            <ac:picMk id="150" creationId="{00000000-0000-0000-0000-000000000000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07:43:02.587" v="2554" actId="478"/>
          <ac:picMkLst>
            <pc:docMk/>
            <pc:sldMk cId="0" sldId="258"/>
            <ac:picMk id="151" creationId="{00000000-0000-0000-0000-000000000000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07:43:01.844" v="2553" actId="478"/>
          <ac:picMkLst>
            <pc:docMk/>
            <pc:sldMk cId="0" sldId="258"/>
            <ac:picMk id="152" creationId="{00000000-0000-0000-0000-000000000000}"/>
          </ac:picMkLst>
        </pc:picChg>
      </pc:sldChg>
      <pc:sldChg chg="modSp del mod ord modShow">
        <pc:chgData name="ROLLAND Pierre (SNCF VOYAGEURS / DIRECTION GENERALE TRANSILIEN / TN-DSI-Pôle DATA)" userId="1bc6d764-5ff3-4e57-872c-3e09b2bd17f3" providerId="ADAL" clId="{4B29D383-5CC0-456B-879F-44639D85D848}" dt="2025-11-14T12:33:33.324" v="4591" actId="47"/>
        <pc:sldMkLst>
          <pc:docMk/>
          <pc:sldMk cId="0" sldId="259"/>
        </pc:sldMkLst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9"/>
            <ac:spMk id="160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9"/>
            <ac:spMk id="162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9"/>
            <ac:spMk id="163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9"/>
            <ac:spMk id="165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9"/>
            <ac:spMk id="166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9"/>
            <ac:spMk id="169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9"/>
            <ac:spMk id="171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9"/>
            <ac:spMk id="174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9"/>
            <ac:spMk id="177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59"/>
            <ac:spMk id="180" creationId="{00000000-0000-0000-0000-000000000000}"/>
          </ac:spMkLst>
        </pc:spChg>
      </pc:sldChg>
      <pc:sldChg chg="addSp modSp del ord">
        <pc:chgData name="ROLLAND Pierre (SNCF VOYAGEURS / DIRECTION GENERALE TRANSILIEN / TN-DSI-Pôle DATA)" userId="1bc6d764-5ff3-4e57-872c-3e09b2bd17f3" providerId="ADAL" clId="{4B29D383-5CC0-456B-879F-44639D85D848}" dt="2025-11-13T12:53:07.983" v="130" actId="47"/>
        <pc:sldMkLst>
          <pc:docMk/>
          <pc:sldMk cId="0" sldId="260"/>
        </pc:sldMkLst>
        <pc:picChg chg="add mod">
          <ac:chgData name="ROLLAND Pierre (SNCF VOYAGEURS / DIRECTION GENERALE TRANSILIEN / TN-DSI-Pôle DATA)" userId="1bc6d764-5ff3-4e57-872c-3e09b2bd17f3" providerId="ADAL" clId="{4B29D383-5CC0-456B-879F-44639D85D848}" dt="2025-11-13T12:49:34.834" v="93" actId="14100"/>
          <ac:picMkLst>
            <pc:docMk/>
            <pc:sldMk cId="0" sldId="260"/>
            <ac:picMk id="2050" creationId="{6F7A3061-3546-8285-B754-6014E53418D9}"/>
          </ac:picMkLst>
        </pc:picChg>
      </pc:sldChg>
      <pc:sldChg chg="addSp modSp del mod">
        <pc:chgData name="ROLLAND Pierre (SNCF VOYAGEURS / DIRECTION GENERALE TRANSILIEN / TN-DSI-Pôle DATA)" userId="1bc6d764-5ff3-4e57-872c-3e09b2bd17f3" providerId="ADAL" clId="{4B29D383-5CC0-456B-879F-44639D85D848}" dt="2025-11-14T09:27:13.571" v="3595" actId="2696"/>
        <pc:sldMkLst>
          <pc:docMk/>
          <pc:sldMk cId="0" sldId="261"/>
        </pc:sldMkLst>
        <pc:spChg chg="add mod">
          <ac:chgData name="ROLLAND Pierre (SNCF VOYAGEURS / DIRECTION GENERALE TRANSILIEN / TN-DSI-Pôle DATA)" userId="1bc6d764-5ff3-4e57-872c-3e09b2bd17f3" providerId="ADAL" clId="{4B29D383-5CC0-456B-879F-44639D85D848}" dt="2025-11-14T09:25:38.736" v="3567"/>
          <ac:spMkLst>
            <pc:docMk/>
            <pc:sldMk cId="0" sldId="261"/>
            <ac:spMk id="2" creationId="{56A425D2-4379-A70B-3B61-7044C8CDD426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38.736" v="3567"/>
          <ac:spMkLst>
            <pc:docMk/>
            <pc:sldMk cId="0" sldId="261"/>
            <ac:spMk id="3" creationId="{D6B59B72-D99C-EBCA-44D3-1801BEF0C84F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38.736" v="3567"/>
          <ac:spMkLst>
            <pc:docMk/>
            <pc:sldMk cId="0" sldId="261"/>
            <ac:spMk id="4" creationId="{020EA92C-0A91-266F-7530-88A816E7CF10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38.736" v="3567"/>
          <ac:spMkLst>
            <pc:docMk/>
            <pc:sldMk cId="0" sldId="261"/>
            <ac:spMk id="6" creationId="{E0B9C2FB-0C50-11F6-DFF0-AAB56CC5A921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38.736" v="3567"/>
          <ac:spMkLst>
            <pc:docMk/>
            <pc:sldMk cId="0" sldId="261"/>
            <ac:spMk id="8" creationId="{8256A1B3-301A-FA60-70F5-8CF7399F69B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38.736" v="3567"/>
          <ac:spMkLst>
            <pc:docMk/>
            <pc:sldMk cId="0" sldId="261"/>
            <ac:spMk id="9" creationId="{EA6975CA-F55D-8C0B-D491-BFFFF23CB7C8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38.736" v="3567"/>
          <ac:spMkLst>
            <pc:docMk/>
            <pc:sldMk cId="0" sldId="261"/>
            <ac:spMk id="11" creationId="{6AABA574-FE23-4025-FDC8-CB2A4EF7DF42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38.736" v="3567"/>
          <ac:spMkLst>
            <pc:docMk/>
            <pc:sldMk cId="0" sldId="261"/>
            <ac:spMk id="12" creationId="{F64D01DB-E10E-609F-0DC2-2D051BD803AB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38.736" v="3567"/>
          <ac:spMkLst>
            <pc:docMk/>
            <pc:sldMk cId="0" sldId="261"/>
            <ac:spMk id="15" creationId="{2E594E77-D91C-0792-A27F-7834E3F42F40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38.736" v="3567"/>
          <ac:spMkLst>
            <pc:docMk/>
            <pc:sldMk cId="0" sldId="261"/>
            <ac:spMk id="17" creationId="{2CF5A66D-A4C1-2C22-6B35-42FEC8AAC326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46.567" v="3568"/>
          <ac:spMkLst>
            <pc:docMk/>
            <pc:sldMk cId="0" sldId="261"/>
            <ac:spMk id="20" creationId="{D9FB1A07-E383-6F36-3504-A8AB0E63A96F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46.567" v="3568"/>
          <ac:spMkLst>
            <pc:docMk/>
            <pc:sldMk cId="0" sldId="261"/>
            <ac:spMk id="21" creationId="{5CF6589D-CC86-1464-B2B2-59985FFD47C7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46.567" v="3568"/>
          <ac:spMkLst>
            <pc:docMk/>
            <pc:sldMk cId="0" sldId="261"/>
            <ac:spMk id="22" creationId="{71F5F1B3-01E6-E5C3-4EB0-33729B7ABACE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46.567" v="3568"/>
          <ac:spMkLst>
            <pc:docMk/>
            <pc:sldMk cId="0" sldId="261"/>
            <ac:spMk id="24" creationId="{D7218F12-0318-3343-D3E4-013182C6A367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46.567" v="3568"/>
          <ac:spMkLst>
            <pc:docMk/>
            <pc:sldMk cId="0" sldId="261"/>
            <ac:spMk id="27" creationId="{26C06AE1-2C3C-BCEC-D30B-942310D61014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46.567" v="3568"/>
          <ac:spMkLst>
            <pc:docMk/>
            <pc:sldMk cId="0" sldId="261"/>
            <ac:spMk id="29" creationId="{85EA7747-AD59-8555-6997-DCB4D80D3C45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46.567" v="3568"/>
          <ac:spMkLst>
            <pc:docMk/>
            <pc:sldMk cId="0" sldId="261"/>
            <ac:spMk id="30" creationId="{E4940236-A9D2-12D0-C15A-44D4D2B83E9D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46.567" v="3568"/>
          <ac:spMkLst>
            <pc:docMk/>
            <pc:sldMk cId="0" sldId="261"/>
            <ac:spMk id="33" creationId="{C05C71BF-2073-D5A0-325C-C9CCF3BFAED4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46.567" v="3568"/>
          <ac:spMkLst>
            <pc:docMk/>
            <pc:sldMk cId="0" sldId="261"/>
            <ac:spMk id="35" creationId="{4F700328-C5E7-1B7E-0D1D-0A50BC9870A9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5:46.567" v="3568"/>
          <ac:spMkLst>
            <pc:docMk/>
            <pc:sldMk cId="0" sldId="261"/>
            <ac:spMk id="36" creationId="{7F01B61A-5D2D-7618-5EFB-A218DBDA54E2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1"/>
            <ac:spMk id="214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1"/>
            <ac:spMk id="215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1"/>
            <ac:spMk id="218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1"/>
            <ac:spMk id="221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1"/>
            <ac:spMk id="223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1"/>
            <ac:spMk id="224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1"/>
            <ac:spMk id="226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1"/>
            <ac:spMk id="230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1"/>
            <ac:spMk id="232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1"/>
            <ac:spMk id="233" creationId="{00000000-0000-0000-0000-000000000000}"/>
          </ac:spMkLst>
        </pc:spChg>
        <pc:picChg chg="add mod">
          <ac:chgData name="ROLLAND Pierre (SNCF VOYAGEURS / DIRECTION GENERALE TRANSILIEN / TN-DSI-Pôle DATA)" userId="1bc6d764-5ff3-4e57-872c-3e09b2bd17f3" providerId="ADAL" clId="{4B29D383-5CC0-456B-879F-44639D85D848}" dt="2025-11-14T09:25:54.284" v="3572" actId="14100"/>
          <ac:picMkLst>
            <pc:docMk/>
            <pc:sldMk cId="0" sldId="261"/>
            <ac:picMk id="38" creationId="{5A89D126-9BF9-2DFB-7E64-4A128206BE58}"/>
          </ac:picMkLst>
        </pc:picChg>
      </pc:sldChg>
      <pc:sldChg chg="modSp del mod ord modShow">
        <pc:chgData name="ROLLAND Pierre (SNCF VOYAGEURS / DIRECTION GENERALE TRANSILIEN / TN-DSI-Pôle DATA)" userId="1bc6d764-5ff3-4e57-872c-3e09b2bd17f3" providerId="ADAL" clId="{4B29D383-5CC0-456B-879F-44639D85D848}" dt="2025-11-14T12:33:33.324" v="4591" actId="47"/>
        <pc:sldMkLst>
          <pc:docMk/>
          <pc:sldMk cId="0" sldId="262"/>
        </pc:sldMkLst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2"/>
            <ac:spMk id="241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2"/>
            <ac:spMk id="244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2"/>
            <ac:spMk id="250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2"/>
            <ac:spMk id="253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2"/>
            <ac:spMk id="254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2"/>
            <ac:spMk id="256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2"/>
            <ac:spMk id="257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2"/>
            <ac:spMk id="259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2"/>
            <ac:spMk id="260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2"/>
            <ac:spMk id="263" creationId="{00000000-0000-0000-0000-000000000000}"/>
          </ac:spMkLst>
        </pc:spChg>
      </pc:sldChg>
      <pc:sldChg chg="addSp delSp modSp mod ord">
        <pc:chgData name="ROLLAND Pierre (SNCF VOYAGEURS / DIRECTION GENERALE TRANSILIEN / TN-DSI-Pôle DATA)" userId="1bc6d764-5ff3-4e57-872c-3e09b2bd17f3" providerId="ADAL" clId="{4B29D383-5CC0-456B-879F-44639D85D848}" dt="2025-11-14T12:23:05.467" v="4574" actId="1076"/>
        <pc:sldMkLst>
          <pc:docMk/>
          <pc:sldMk cId="0" sldId="263"/>
        </pc:sldMkLst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5:12.197" v="3555" actId="478"/>
          <ac:spMkLst>
            <pc:docMk/>
            <pc:sldMk cId="0" sldId="263"/>
            <ac:spMk id="3" creationId="{CF38477D-EB80-B0BF-D468-EC9BB418C90B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5:13.010" v="3556" actId="478"/>
          <ac:spMkLst>
            <pc:docMk/>
            <pc:sldMk cId="0" sldId="263"/>
            <ac:spMk id="4" creationId="{E1BC5F6A-2E37-B09C-F115-8AF26CFEE939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5:18.776" v="3562" actId="478"/>
          <ac:spMkLst>
            <pc:docMk/>
            <pc:sldMk cId="0" sldId="263"/>
            <ac:spMk id="6" creationId="{74AC22D7-7A47-24B0-D212-12B8105F7540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5:25.033" v="3566" actId="478"/>
          <ac:spMkLst>
            <pc:docMk/>
            <pc:sldMk cId="0" sldId="263"/>
            <ac:spMk id="8" creationId="{648448B5-2674-D9FD-7FFB-675D00DECB9F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5:25.033" v="3566" actId="478"/>
          <ac:spMkLst>
            <pc:docMk/>
            <pc:sldMk cId="0" sldId="263"/>
            <ac:spMk id="9" creationId="{8B013CAD-BF4C-8989-1545-A1C7C0BD20A8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5:25.033" v="3566" actId="478"/>
          <ac:spMkLst>
            <pc:docMk/>
            <pc:sldMk cId="0" sldId="263"/>
            <ac:spMk id="11" creationId="{87447ADD-9D17-5FE9-401E-9C170DF7015E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5:25.033" v="3566" actId="478"/>
          <ac:spMkLst>
            <pc:docMk/>
            <pc:sldMk cId="0" sldId="263"/>
            <ac:spMk id="12" creationId="{4A8599BD-20CB-78F3-594B-094AE106B247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5:17.024" v="3560" actId="478"/>
          <ac:spMkLst>
            <pc:docMk/>
            <pc:sldMk cId="0" sldId="263"/>
            <ac:spMk id="15" creationId="{BFFBB165-D5CA-46F4-42BB-4B9AE221EC87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5:23.149" v="3565" actId="478"/>
          <ac:spMkLst>
            <pc:docMk/>
            <pc:sldMk cId="0" sldId="263"/>
            <ac:spMk id="17" creationId="{109ADFE8-F26E-E4D6-018D-285331685DB2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5:23.149" v="3565" actId="478"/>
          <ac:spMkLst>
            <pc:docMk/>
            <pc:sldMk cId="0" sldId="263"/>
            <ac:spMk id="18" creationId="{D625F918-9F31-EE3C-6584-B1B560AF1A1F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6:43.128" v="3587" actId="21"/>
          <ac:spMkLst>
            <pc:docMk/>
            <pc:sldMk cId="0" sldId="263"/>
            <ac:spMk id="22" creationId="{40072E99-DDBA-C61D-8A13-5BC561EDF8C9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26:43.128" v="3587" actId="21"/>
          <ac:spMkLst>
            <pc:docMk/>
            <pc:sldMk cId="0" sldId="263"/>
            <ac:spMk id="23" creationId="{B7939461-C657-E0AA-1258-08AB4FC6DD1D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32:58.317" v="3702" actId="478"/>
          <ac:spMkLst>
            <pc:docMk/>
            <pc:sldMk cId="0" sldId="263"/>
            <ac:spMk id="27" creationId="{B5A0051F-40B2-2844-1774-A32218E67A40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33:14.770" v="3705"/>
          <ac:spMkLst>
            <pc:docMk/>
            <pc:sldMk cId="0" sldId="263"/>
            <ac:spMk id="28" creationId="{B6302373-6EC4-4978-C391-7DD7E6706D2E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9:33:35.547" v="3711" actId="478"/>
          <ac:spMkLst>
            <pc:docMk/>
            <pc:sldMk cId="0" sldId="263"/>
            <ac:spMk id="29" creationId="{0B805E42-EDE2-0E7D-CDE4-96209A846CBB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0:37:08.808" v="4040" actId="1076"/>
          <ac:spMkLst>
            <pc:docMk/>
            <pc:sldMk cId="0" sldId="263"/>
            <ac:spMk id="30" creationId="{98F6139E-C5F2-FA0D-4BAC-15441E53C1D4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23:05.467" v="4574" actId="1076"/>
          <ac:spMkLst>
            <pc:docMk/>
            <pc:sldMk cId="0" sldId="263"/>
            <ac:spMk id="32" creationId="{BB84CB6E-4B3C-DED8-8CC6-058591A50D7D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3"/>
            <ac:spMk id="279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3"/>
            <ac:spMk id="283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3"/>
            <ac:spMk id="285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3"/>
            <ac:spMk id="289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3"/>
            <ac:spMk id="291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3"/>
            <ac:spMk id="295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0" sldId="263"/>
            <ac:spMk id="298" creationId="{00000000-0000-0000-0000-000000000000}"/>
          </ac:spMkLst>
        </pc:spChg>
        <pc:spChg chg="del mod">
          <ac:chgData name="ROLLAND Pierre (SNCF VOYAGEURS / DIRECTION GENERALE TRANSILIEN / TN-DSI-Pôle DATA)" userId="1bc6d764-5ff3-4e57-872c-3e09b2bd17f3" providerId="ADAL" clId="{4B29D383-5CC0-456B-879F-44639D85D848}" dt="2025-11-14T09:26:32.027" v="3584" actId="478"/>
          <ac:spMkLst>
            <pc:docMk/>
            <pc:sldMk cId="0" sldId="263"/>
            <ac:spMk id="299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7:04.332" v="3594" actId="1076"/>
          <ac:spMkLst>
            <pc:docMk/>
            <pc:sldMk cId="0" sldId="263"/>
            <ac:spMk id="300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10:37:08.808" v="4040" actId="1076"/>
          <ac:spMkLst>
            <pc:docMk/>
            <pc:sldMk cId="0" sldId="263"/>
            <ac:spMk id="301" creationId="{00000000-0000-0000-0000-00000000000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10:39:55.585" v="4054" actId="20577"/>
          <ac:spMkLst>
            <pc:docMk/>
            <pc:sldMk cId="0" sldId="263"/>
            <ac:spMk id="302" creationId="{00000000-0000-0000-0000-000000000000}"/>
          </ac:spMkLst>
        </pc:spChg>
        <pc:grpChg chg="mod">
          <ac:chgData name="ROLLAND Pierre (SNCF VOYAGEURS / DIRECTION GENERALE TRANSILIEN / TN-DSI-Pôle DATA)" userId="1bc6d764-5ff3-4e57-872c-3e09b2bd17f3" providerId="ADAL" clId="{4B29D383-5CC0-456B-879F-44639D85D848}" dt="2025-11-14T10:03:30.092" v="3809" actId="1076"/>
          <ac:grpSpMkLst>
            <pc:docMk/>
            <pc:sldMk cId="0" sldId="263"/>
            <ac:grpSpMk id="275" creationId="{00000000-0000-0000-0000-000000000000}"/>
          </ac:grpSpMkLst>
        </pc:grpChg>
        <pc:grpChg chg="del">
          <ac:chgData name="ROLLAND Pierre (SNCF VOYAGEURS / DIRECTION GENERALE TRANSILIEN / TN-DSI-Pôle DATA)" userId="1bc6d764-5ff3-4e57-872c-3e09b2bd17f3" providerId="ADAL" clId="{4B29D383-5CC0-456B-879F-44639D85D848}" dt="2025-11-14T09:26:06.477" v="3578" actId="478"/>
          <ac:grpSpMkLst>
            <pc:docMk/>
            <pc:sldMk cId="0" sldId="263"/>
            <ac:grpSpMk id="287" creationId="{00000000-0000-0000-0000-000000000000}"/>
          </ac:grpSpMkLst>
        </pc:grpChg>
        <pc:grpChg chg="del">
          <ac:chgData name="ROLLAND Pierre (SNCF VOYAGEURS / DIRECTION GENERALE TRANSILIEN / TN-DSI-Pôle DATA)" userId="1bc6d764-5ff3-4e57-872c-3e09b2bd17f3" providerId="ADAL" clId="{4B29D383-5CC0-456B-879F-44639D85D848}" dt="2025-11-14T09:26:07.403" v="3579" actId="478"/>
          <ac:grpSpMkLst>
            <pc:docMk/>
            <pc:sldMk cId="0" sldId="263"/>
            <ac:grpSpMk id="290" creationId="{00000000-0000-0000-0000-000000000000}"/>
          </ac:grpSpMkLst>
        </pc:grpChg>
        <pc:picChg chg="del">
          <ac:chgData name="ROLLAND Pierre (SNCF VOYAGEURS / DIRECTION GENERALE TRANSILIEN / TN-DSI-Pôle DATA)" userId="1bc6d764-5ff3-4e57-872c-3e09b2bd17f3" providerId="ADAL" clId="{4B29D383-5CC0-456B-879F-44639D85D848}" dt="2025-11-14T09:25:11.187" v="3554" actId="478"/>
          <ac:picMkLst>
            <pc:docMk/>
            <pc:sldMk cId="0" sldId="263"/>
            <ac:picMk id="5" creationId="{12E45D4D-B152-5C0B-3321-94626C5997A9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09:25:25.033" v="3566" actId="478"/>
          <ac:picMkLst>
            <pc:docMk/>
            <pc:sldMk cId="0" sldId="263"/>
            <ac:picMk id="7" creationId="{8FA926BF-3BC7-D81F-91AA-9BEB06EF87C6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09:25:25.033" v="3566" actId="478"/>
          <ac:picMkLst>
            <pc:docMk/>
            <pc:sldMk cId="0" sldId="263"/>
            <ac:picMk id="10" creationId="{56FD0E8C-126E-9D05-D3E9-9B19EB72867D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09:25:15.109" v="3558" actId="478"/>
          <ac:picMkLst>
            <pc:docMk/>
            <pc:sldMk cId="0" sldId="263"/>
            <ac:picMk id="13" creationId="{9F1ABD2C-1650-02F1-ED33-1AEE6E12990F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09:25:23.149" v="3565" actId="478"/>
          <ac:picMkLst>
            <pc:docMk/>
            <pc:sldMk cId="0" sldId="263"/>
            <ac:picMk id="16" creationId="{13956742-18EF-ABFF-D818-1288B2EEADF9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09:25:15.974" v="3559" actId="478"/>
          <ac:picMkLst>
            <pc:docMk/>
            <pc:sldMk cId="0" sldId="263"/>
            <ac:picMk id="19" creationId="{96591772-491D-C4EC-E35C-6F3531A690D7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2:22:56.452" v="4572" actId="1076"/>
          <ac:picMkLst>
            <pc:docMk/>
            <pc:sldMk cId="0" sldId="263"/>
            <ac:picMk id="20" creationId="{BF6670A4-122B-B2B7-8215-DAD37B5083E0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09:26:43.128" v="3587" actId="21"/>
          <ac:picMkLst>
            <pc:docMk/>
            <pc:sldMk cId="0" sldId="263"/>
            <ac:picMk id="21" creationId="{66AE8E93-9763-6275-C3AA-914BBC2FE57F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09:26:43.128" v="3587" actId="21"/>
          <ac:picMkLst>
            <pc:docMk/>
            <pc:sldMk cId="0" sldId="263"/>
            <ac:picMk id="24" creationId="{798FEC8C-DCE8-28FE-EFC9-68BA95AE1984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2:23:01.348" v="4573" actId="1076"/>
          <ac:picMkLst>
            <pc:docMk/>
            <pc:sldMk cId="0" sldId="263"/>
            <ac:picMk id="25" creationId="{93A34D4E-6910-0E90-8330-B21E0928968C}"/>
          </ac:picMkLst>
        </pc:picChg>
        <pc:cxnChg chg="del">
          <ac:chgData name="ROLLAND Pierre (SNCF VOYAGEURS / DIRECTION GENERALE TRANSILIEN / TN-DSI-Pôle DATA)" userId="1bc6d764-5ff3-4e57-872c-3e09b2bd17f3" providerId="ADAL" clId="{4B29D383-5CC0-456B-879F-44639D85D848}" dt="2025-11-14T09:25:14.257" v="3557" actId="478"/>
          <ac:cxnSpMkLst>
            <pc:docMk/>
            <pc:sldMk cId="0" sldId="263"/>
            <ac:cxnSpMk id="14" creationId="{53669465-3F80-A7E3-9DAB-B4B35C4D139C}"/>
          </ac:cxnSpMkLst>
        </pc:cxnChg>
      </pc:sldChg>
      <pc:sldChg chg="addSp delSp modSp add del mod">
        <pc:chgData name="ROLLAND Pierre (SNCF VOYAGEURS / DIRECTION GENERALE TRANSILIEN / TN-DSI-Pôle DATA)" userId="1bc6d764-5ff3-4e57-872c-3e09b2bd17f3" providerId="ADAL" clId="{4B29D383-5CC0-456B-879F-44639D85D848}" dt="2025-11-14T07:53:35.480" v="2866" actId="47"/>
        <pc:sldMkLst>
          <pc:docMk/>
          <pc:sldMk cId="2540067933" sldId="636"/>
        </pc:sldMkLst>
        <pc:spChg chg="add del mod">
          <ac:chgData name="ROLLAND Pierre (SNCF VOYAGEURS / DIRECTION GENERALE TRANSILIEN / TN-DSI-Pôle DATA)" userId="1bc6d764-5ff3-4e57-872c-3e09b2bd17f3" providerId="ADAL" clId="{4B29D383-5CC0-456B-879F-44639D85D848}" dt="2025-11-13T12:49:26.450" v="90" actId="478"/>
          <ac:spMkLst>
            <pc:docMk/>
            <pc:sldMk cId="2540067933" sldId="636"/>
            <ac:spMk id="3" creationId="{037552F9-B59B-5C75-5055-6F4875E2FDA3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3T12:49:29.644" v="92" actId="478"/>
          <ac:spMkLst>
            <pc:docMk/>
            <pc:sldMk cId="2540067933" sldId="636"/>
            <ac:spMk id="5" creationId="{25999E29-8AB3-4315-80E8-C68F07B63EF6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2:49:22.644" v="87" actId="478"/>
          <ac:spMkLst>
            <pc:docMk/>
            <pc:sldMk cId="2540067933" sldId="636"/>
            <ac:spMk id="6" creationId="{F64E293B-FB1E-BFE4-E28E-1F09C927EFB1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2:49:24.397" v="89" actId="478"/>
          <ac:spMkLst>
            <pc:docMk/>
            <pc:sldMk cId="2540067933" sldId="636"/>
            <ac:spMk id="8" creationId="{B3DC2377-1264-E00A-796A-C9D5F636C926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2:49:50.137" v="94" actId="478"/>
          <ac:spMkLst>
            <pc:docMk/>
            <pc:sldMk cId="2540067933" sldId="636"/>
            <ac:spMk id="10" creationId="{523C4FBA-5DF1-CC54-814A-9702654AC717}"/>
          </ac:spMkLst>
        </pc:spChg>
        <pc:spChg chg="del mod">
          <ac:chgData name="ROLLAND Pierre (SNCF VOYAGEURS / DIRECTION GENERALE TRANSILIEN / TN-DSI-Pôle DATA)" userId="1bc6d764-5ff3-4e57-872c-3e09b2bd17f3" providerId="ADAL" clId="{4B29D383-5CC0-456B-879F-44639D85D848}" dt="2025-11-13T12:49:23.698" v="88" actId="478"/>
          <ac:spMkLst>
            <pc:docMk/>
            <pc:sldMk cId="2540067933" sldId="636"/>
            <ac:spMk id="11" creationId="{CE55AD93-D015-44AA-A392-E1485B1D6CCA}"/>
          </ac:spMkLst>
        </pc:spChg>
        <pc:spChg chg="del mod">
          <ac:chgData name="ROLLAND Pierre (SNCF VOYAGEURS / DIRECTION GENERALE TRANSILIEN / TN-DSI-Pôle DATA)" userId="1bc6d764-5ff3-4e57-872c-3e09b2bd17f3" providerId="ADAL" clId="{4B29D383-5CC0-456B-879F-44639D85D848}" dt="2025-11-13T12:49:20.601" v="86" actId="478"/>
          <ac:spMkLst>
            <pc:docMk/>
            <pc:sldMk cId="2540067933" sldId="636"/>
            <ac:spMk id="12" creationId="{431FB52F-987F-4335-8891-5BC734513BF1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2:53:05.687" v="129" actId="403"/>
          <ac:spMkLst>
            <pc:docMk/>
            <pc:sldMk cId="2540067933" sldId="636"/>
            <ac:spMk id="16" creationId="{6CE0B5BC-DA2C-FEA6-6739-C25B6D3EC960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3T12:49:27.909" v="91" actId="478"/>
          <ac:spMkLst>
            <pc:docMk/>
            <pc:sldMk cId="2540067933" sldId="636"/>
            <ac:spMk id="46" creationId="{3614BDBA-6C46-43AE-91A7-D4D201C098E3}"/>
          </ac:spMkLst>
        </pc:spChg>
        <pc:spChg chg="del mod">
          <ac:chgData name="ROLLAND Pierre (SNCF VOYAGEURS / DIRECTION GENERALE TRANSILIEN / TN-DSI-Pôle DATA)" userId="1bc6d764-5ff3-4e57-872c-3e09b2bd17f3" providerId="ADAL" clId="{4B29D383-5CC0-456B-879F-44639D85D848}" dt="2025-11-13T12:49:13.430" v="84" actId="478"/>
          <ac:spMkLst>
            <pc:docMk/>
            <pc:sldMk cId="2540067933" sldId="636"/>
            <ac:spMk id="47" creationId="{F9624796-7E5E-45DF-B32B-661046E649A4}"/>
          </ac:spMkLst>
        </pc:sp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4:01:02.393" v="586" actId="478"/>
          <ac:picMkLst>
            <pc:docMk/>
            <pc:sldMk cId="2540067933" sldId="636"/>
            <ac:picMk id="14" creationId="{099B5058-DDEA-23A2-DC05-2465F03886F9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5:24:46.684" v="952" actId="1076"/>
          <ac:picMkLst>
            <pc:docMk/>
            <pc:sldMk cId="2540067933" sldId="636"/>
            <ac:picMk id="15" creationId="{60CB40E3-2E53-08DA-09C9-DFAF9BDF2B05}"/>
          </ac:picMkLst>
        </pc:picChg>
      </pc:sldChg>
      <pc:sldChg chg="addSp modSp add del mod ord modShow">
        <pc:chgData name="ROLLAND Pierre (SNCF VOYAGEURS / DIRECTION GENERALE TRANSILIEN / TN-DSI-Pôle DATA)" userId="1bc6d764-5ff3-4e57-872c-3e09b2bd17f3" providerId="ADAL" clId="{4B29D383-5CC0-456B-879F-44639D85D848}" dt="2025-11-14T12:33:33.324" v="4591" actId="47"/>
        <pc:sldMkLst>
          <pc:docMk/>
          <pc:sldMk cId="4224782608" sldId="638"/>
        </pc:sldMkLst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224782608" sldId="638"/>
            <ac:spMk id="2" creationId="{C5ABEBB7-571B-7B30-5D16-540AE86B1473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224782608" sldId="638"/>
            <ac:spMk id="6" creationId="{211D842C-A9E5-CE1E-BB99-AAF181BB0C30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224782608" sldId="638"/>
            <ac:spMk id="7" creationId="{38AEB8EA-029F-199B-9F66-B9DAC7F6865F}"/>
          </ac:spMkLst>
        </pc:spChg>
      </pc:sldChg>
      <pc:sldChg chg="addSp delSp modSp new del mod ord modShow">
        <pc:chgData name="ROLLAND Pierre (SNCF VOYAGEURS / DIRECTION GENERALE TRANSILIEN / TN-DSI-Pôle DATA)" userId="1bc6d764-5ff3-4e57-872c-3e09b2bd17f3" providerId="ADAL" clId="{4B29D383-5CC0-456B-879F-44639D85D848}" dt="2025-11-14T12:33:33.324" v="4591" actId="47"/>
        <pc:sldMkLst>
          <pc:docMk/>
          <pc:sldMk cId="2161480065" sldId="639"/>
        </pc:sldMkLst>
        <pc:spChg chg="del">
          <ac:chgData name="ROLLAND Pierre (SNCF VOYAGEURS / DIRECTION GENERALE TRANSILIEN / TN-DSI-Pôle DATA)" userId="1bc6d764-5ff3-4e57-872c-3e09b2bd17f3" providerId="ADAL" clId="{4B29D383-5CC0-456B-879F-44639D85D848}" dt="2025-11-13T12:33:50.028" v="6" actId="478"/>
          <ac:spMkLst>
            <pc:docMk/>
            <pc:sldMk cId="2161480065" sldId="639"/>
            <ac:spMk id="2" creationId="{1AEA8C31-318E-8A05-5C8F-0528912951A7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3T12:33:50.028" v="6" actId="478"/>
          <ac:spMkLst>
            <pc:docMk/>
            <pc:sldMk cId="2161480065" sldId="639"/>
            <ac:spMk id="3" creationId="{F58EB600-EC8B-256F-9618-6C26C0DD71FE}"/>
          </ac:spMkLst>
        </pc:spChg>
        <pc:spChg chg="add">
          <ac:chgData name="ROLLAND Pierre (SNCF VOYAGEURS / DIRECTION GENERALE TRANSILIEN / TN-DSI-Pôle DATA)" userId="1bc6d764-5ff3-4e57-872c-3e09b2bd17f3" providerId="ADAL" clId="{4B29D383-5CC0-456B-879F-44639D85D848}" dt="2025-11-13T12:33:42.814" v="2"/>
          <ac:spMkLst>
            <pc:docMk/>
            <pc:sldMk cId="2161480065" sldId="639"/>
            <ac:spMk id="4" creationId="{C99C5C4C-88BC-C634-D190-2122C247F971}"/>
          </ac:spMkLst>
        </pc:spChg>
        <pc:spChg chg="add del">
          <ac:chgData name="ROLLAND Pierre (SNCF VOYAGEURS / DIRECTION GENERALE TRANSILIEN / TN-DSI-Pôle DATA)" userId="1bc6d764-5ff3-4e57-872c-3e09b2bd17f3" providerId="ADAL" clId="{4B29D383-5CC0-456B-879F-44639D85D848}" dt="2025-11-13T12:33:48.579" v="5" actId="478"/>
          <ac:spMkLst>
            <pc:docMk/>
            <pc:sldMk cId="2161480065" sldId="639"/>
            <ac:spMk id="6" creationId="{08960AA7-DF16-9416-081A-9FCAB1980238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161480065" sldId="639"/>
            <ac:spMk id="10" creationId="{DDE997F8-15CF-A185-6912-44934A33CDB9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161480065" sldId="639"/>
            <ac:spMk id="14" creationId="{CBE52E35-FD46-D46A-CECC-D7A2AC17D0CD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161480065" sldId="639"/>
            <ac:spMk id="16" creationId="{84B2C041-04F7-0CF4-43C3-AE76645BF542}"/>
          </ac:spMkLst>
        </pc:spChg>
        <pc:picChg chg="add mod">
          <ac:chgData name="ROLLAND Pierre (SNCF VOYAGEURS / DIRECTION GENERALE TRANSILIEN / TN-DSI-Pôle DATA)" userId="1bc6d764-5ff3-4e57-872c-3e09b2bd17f3" providerId="ADAL" clId="{4B29D383-5CC0-456B-879F-44639D85D848}" dt="2025-11-13T12:34:21.641" v="18" actId="1076"/>
          <ac:picMkLst>
            <pc:docMk/>
            <pc:sldMk cId="2161480065" sldId="639"/>
            <ac:picMk id="8" creationId="{CD16FE98-16CF-12F6-23EA-0160BB4CCB37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2:35:30.273" v="23" actId="1076"/>
          <ac:picMkLst>
            <pc:docMk/>
            <pc:sldMk cId="2161480065" sldId="639"/>
            <ac:picMk id="12" creationId="{5A583A78-21C1-C0FB-4FC5-CE0A96FF325A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2:37:22.981" v="52" actId="1076"/>
          <ac:picMkLst>
            <pc:docMk/>
            <pc:sldMk cId="2161480065" sldId="639"/>
            <ac:picMk id="1028" creationId="{96016586-7C41-78FD-8A9B-F75713CD51EF}"/>
          </ac:picMkLst>
        </pc:picChg>
      </pc:sldChg>
      <pc:sldChg chg="addSp delSp modSp new del mod ord modShow">
        <pc:chgData name="ROLLAND Pierre (SNCF VOYAGEURS / DIRECTION GENERALE TRANSILIEN / TN-DSI-Pôle DATA)" userId="1bc6d764-5ff3-4e57-872c-3e09b2bd17f3" providerId="ADAL" clId="{4B29D383-5CC0-456B-879F-44639D85D848}" dt="2025-11-14T12:33:33.324" v="4591" actId="47"/>
        <pc:sldMkLst>
          <pc:docMk/>
          <pc:sldMk cId="484305966" sldId="640"/>
        </pc:sldMkLst>
        <pc:spChg chg="del">
          <ac:chgData name="ROLLAND Pierre (SNCF VOYAGEURS / DIRECTION GENERALE TRANSILIEN / TN-DSI-Pôle DATA)" userId="1bc6d764-5ff3-4e57-872c-3e09b2bd17f3" providerId="ADAL" clId="{4B29D383-5CC0-456B-879F-44639D85D848}" dt="2025-11-13T12:43:46.716" v="58" actId="478"/>
          <ac:spMkLst>
            <pc:docMk/>
            <pc:sldMk cId="484305966" sldId="640"/>
            <ac:spMk id="2" creationId="{AFF1E2BF-6974-515E-0575-988E526E416E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3T12:43:47.394" v="59" actId="478"/>
          <ac:spMkLst>
            <pc:docMk/>
            <pc:sldMk cId="484305966" sldId="640"/>
            <ac:spMk id="3" creationId="{21FA2EA8-1CC0-6C52-B2E2-F21968D06ACE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84305966" sldId="640"/>
            <ac:spMk id="5" creationId="{0B0123D5-C13E-99AD-A185-C9F6756CD02C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3:50:48.749" v="325" actId="1076"/>
          <ac:spMkLst>
            <pc:docMk/>
            <pc:sldMk cId="484305966" sldId="640"/>
            <ac:spMk id="8" creationId="{7F00F677-AB7C-9146-457B-DC3039D0DD25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84305966" sldId="640"/>
            <ac:spMk id="13" creationId="{FABE7495-46FF-893C-BD42-E3042835214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84305966" sldId="640"/>
            <ac:spMk id="14" creationId="{D618352A-DCC6-F922-0C5A-0909201EF8E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84305966" sldId="640"/>
            <ac:spMk id="17" creationId="{F4246184-6EF5-9063-2B57-4757F9E94A79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3:52:12.642" v="425"/>
          <ac:spMkLst>
            <pc:docMk/>
            <pc:sldMk cId="484305966" sldId="640"/>
            <ac:spMk id="18" creationId="{73DB9FC5-8FF1-38EF-F816-A9069F289519}"/>
          </ac:spMkLst>
        </pc:spChg>
        <pc:spChg chg="add del">
          <ac:chgData name="ROLLAND Pierre (SNCF VOYAGEURS / DIRECTION GENERALE TRANSILIEN / TN-DSI-Pôle DATA)" userId="1bc6d764-5ff3-4e57-872c-3e09b2bd17f3" providerId="ADAL" clId="{4B29D383-5CC0-456B-879F-44639D85D848}" dt="2025-11-13T13:53:02.279" v="472" actId="478"/>
          <ac:spMkLst>
            <pc:docMk/>
            <pc:sldMk cId="484305966" sldId="640"/>
            <ac:spMk id="21" creationId="{FB7CBAC3-F62F-8762-66FD-18C95A8C8AB1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84305966" sldId="640"/>
            <ac:spMk id="22" creationId="{6209B71E-F7E0-10AE-52E9-8E33D0C13982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84305966" sldId="640"/>
            <ac:spMk id="23" creationId="{180973E3-C941-51D8-C583-3DF9A0F68AD5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84305966" sldId="640"/>
            <ac:spMk id="24" creationId="{71299C37-35A9-4391-6E91-E8B96ADCAFAC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84305966" sldId="640"/>
            <ac:spMk id="25" creationId="{32CE88E2-83E3-27BA-67DC-3A1824EEFABC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84305966" sldId="640"/>
            <ac:spMk id="27" creationId="{04B6C7B5-0F92-8473-1C5D-5734F9E51095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4:19:41.610" v="828" actId="207"/>
          <ac:spMkLst>
            <pc:docMk/>
            <pc:sldMk cId="484305966" sldId="640"/>
            <ac:spMk id="28" creationId="{B834AC73-7F2A-5114-FC8A-A97AF78478BE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484305966" sldId="640"/>
            <ac:spMk id="30" creationId="{6242ABE6-F690-74FE-E538-069E7A4CAC9C}"/>
          </ac:spMkLst>
        </pc:spChg>
        <pc:picChg chg="add mod">
          <ac:chgData name="ROLLAND Pierre (SNCF VOYAGEURS / DIRECTION GENERALE TRANSILIEN / TN-DSI-Pôle DATA)" userId="1bc6d764-5ff3-4e57-872c-3e09b2bd17f3" providerId="ADAL" clId="{4B29D383-5CC0-456B-879F-44639D85D848}" dt="2025-11-13T13:50:48.749" v="325" actId="1076"/>
          <ac:picMkLst>
            <pc:docMk/>
            <pc:sldMk cId="484305966" sldId="640"/>
            <ac:picMk id="4" creationId="{33599231-94F0-3562-7C4A-FF181D443BA6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2:45:09.317" v="75" actId="478"/>
          <ac:picMkLst>
            <pc:docMk/>
            <pc:sldMk cId="484305966" sldId="640"/>
            <ac:picMk id="9" creationId="{F15D90EE-7D4A-1259-6771-A5FE98392363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4:19:01.079" v="818" actId="1076"/>
          <ac:picMkLst>
            <pc:docMk/>
            <pc:sldMk cId="484305966" sldId="640"/>
            <ac:picMk id="26" creationId="{BB83252F-92B5-1D04-C4F6-BEE8BD5CD2EA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4:19:22.817" v="825" actId="1076"/>
          <ac:picMkLst>
            <pc:docMk/>
            <pc:sldMk cId="484305966" sldId="640"/>
            <ac:picMk id="29" creationId="{387A9420-EBAA-288C-BDEB-C309686324B2}"/>
          </ac:picMkLst>
        </pc:picChg>
        <pc:cxnChg chg="add mod">
          <ac:chgData name="ROLLAND Pierre (SNCF VOYAGEURS / DIRECTION GENERALE TRANSILIEN / TN-DSI-Pôle DATA)" userId="1bc6d764-5ff3-4e57-872c-3e09b2bd17f3" providerId="ADAL" clId="{4B29D383-5CC0-456B-879F-44639D85D848}" dt="2025-11-13T13:50:48.749" v="325" actId="1076"/>
          <ac:cxnSpMkLst>
            <pc:docMk/>
            <pc:sldMk cId="484305966" sldId="640"/>
            <ac:cxnSpMk id="7" creationId="{142847B3-7994-D1A9-F397-B834ADD9B9F9}"/>
          </ac:cxnSpMkLst>
        </pc:cxnChg>
        <pc:cxnChg chg="add mod">
          <ac:chgData name="ROLLAND Pierre (SNCF VOYAGEURS / DIRECTION GENERALE TRANSILIEN / TN-DSI-Pôle DATA)" userId="1bc6d764-5ff3-4e57-872c-3e09b2bd17f3" providerId="ADAL" clId="{4B29D383-5CC0-456B-879F-44639D85D848}" dt="2025-11-13T13:52:48.782" v="470" actId="14100"/>
          <ac:cxnSpMkLst>
            <pc:docMk/>
            <pc:sldMk cId="484305966" sldId="640"/>
            <ac:cxnSpMk id="10" creationId="{BDCE8319-8314-0728-1D62-0080EACDF4CD}"/>
          </ac:cxnSpMkLst>
        </pc:cxnChg>
      </pc:sldChg>
      <pc:sldChg chg="delSp add del mod">
        <pc:chgData name="ROLLAND Pierre (SNCF VOYAGEURS / DIRECTION GENERALE TRANSILIEN / TN-DSI-Pôle DATA)" userId="1bc6d764-5ff3-4e57-872c-3e09b2bd17f3" providerId="ADAL" clId="{4B29D383-5CC0-456B-879F-44639D85D848}" dt="2025-11-13T12:36:50.198" v="47" actId="47"/>
        <pc:sldMkLst>
          <pc:docMk/>
          <pc:sldMk cId="1097683759" sldId="640"/>
        </pc:sldMkLst>
        <pc:spChg chg="del">
          <ac:chgData name="ROLLAND Pierre (SNCF VOYAGEURS / DIRECTION GENERALE TRANSILIEN / TN-DSI-Pôle DATA)" userId="1bc6d764-5ff3-4e57-872c-3e09b2bd17f3" providerId="ADAL" clId="{4B29D383-5CC0-456B-879F-44639D85D848}" dt="2025-11-13T12:36:45.941" v="45" actId="478"/>
          <ac:spMkLst>
            <pc:docMk/>
            <pc:sldMk cId="1097683759" sldId="640"/>
            <ac:spMk id="148" creationId="{4791400D-EA04-2EA4-008B-BCB513F5915B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3T12:36:44.732" v="44" actId="478"/>
          <ac:spMkLst>
            <pc:docMk/>
            <pc:sldMk cId="1097683759" sldId="640"/>
            <ac:spMk id="153" creationId="{10C49811-AA86-0721-AF26-D9683D7930D7}"/>
          </ac:spMkLst>
        </pc:spChg>
        <pc:picChg chg="del">
          <ac:chgData name="ROLLAND Pierre (SNCF VOYAGEURS / DIRECTION GENERALE TRANSILIEN / TN-DSI-Pôle DATA)" userId="1bc6d764-5ff3-4e57-872c-3e09b2bd17f3" providerId="ADAL" clId="{4B29D383-5CC0-456B-879F-44639D85D848}" dt="2025-11-13T12:36:47.942" v="46" actId="478"/>
          <ac:picMkLst>
            <pc:docMk/>
            <pc:sldMk cId="1097683759" sldId="640"/>
            <ac:picMk id="149" creationId="{9356B523-BEF1-C40D-5671-41FADCAA8A3C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3T12:36:47.942" v="46" actId="478"/>
          <ac:picMkLst>
            <pc:docMk/>
            <pc:sldMk cId="1097683759" sldId="640"/>
            <ac:picMk id="151" creationId="{76C722D2-3DEB-198B-521F-D648EC6E21EF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3T12:36:47.942" v="46" actId="478"/>
          <ac:picMkLst>
            <pc:docMk/>
            <pc:sldMk cId="1097683759" sldId="640"/>
            <ac:picMk id="152" creationId="{6BFDC9FF-46AD-37F4-C5C9-B325BD59D11F}"/>
          </ac:picMkLst>
        </pc:picChg>
      </pc:sldChg>
      <pc:sldChg chg="addSp delSp modSp new mod ord">
        <pc:chgData name="ROLLAND Pierre (SNCF VOYAGEURS / DIRECTION GENERALE TRANSILIEN / TN-DSI-Pôle DATA)" userId="1bc6d764-5ff3-4e57-872c-3e09b2bd17f3" providerId="ADAL" clId="{4B29D383-5CC0-456B-879F-44639D85D848}" dt="2025-11-14T12:32:46.016" v="4589" actId="1582"/>
        <pc:sldMkLst>
          <pc:docMk/>
          <pc:sldMk cId="2897033316" sldId="641"/>
        </pc:sldMkLst>
        <pc:spChg chg="add mod">
          <ac:chgData name="ROLLAND Pierre (SNCF VOYAGEURS / DIRECTION GENERALE TRANSILIEN / TN-DSI-Pôle DATA)" userId="1bc6d764-5ff3-4e57-872c-3e09b2bd17f3" providerId="ADAL" clId="{4B29D383-5CC0-456B-879F-44639D85D848}" dt="2025-11-14T12:07:57.832" v="4338" actId="1076"/>
          <ac:spMkLst>
            <pc:docMk/>
            <pc:sldMk cId="2897033316" sldId="641"/>
            <ac:spMk id="2" creationId="{6FE6CD8A-5254-81D6-1F12-7F8C8BCEDFAC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3T14:01:14.138" v="588" actId="478"/>
          <ac:spMkLst>
            <pc:docMk/>
            <pc:sldMk cId="2897033316" sldId="641"/>
            <ac:spMk id="2" creationId="{7A3D77AB-15A2-AA46-F992-9C01908A3E7D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3T14:01:15" v="589" actId="478"/>
          <ac:spMkLst>
            <pc:docMk/>
            <pc:sldMk cId="2897033316" sldId="641"/>
            <ac:spMk id="3" creationId="{7BFBA5E6-1C67-88F6-DF5D-D05C77EF2034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6:22.039" v="4381" actId="1076"/>
          <ac:spMkLst>
            <pc:docMk/>
            <pc:sldMk cId="2897033316" sldId="641"/>
            <ac:spMk id="3" creationId="{A1FF0995-214F-F910-8FBD-7DD9B4D8A4EB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897033316" sldId="641"/>
            <ac:spMk id="5" creationId="{B52693B6-00B2-7D56-5577-2DCAB6D00E61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897033316" sldId="641"/>
            <ac:spMk id="6" creationId="{C1ACCDAF-78EF-E1F0-E8BF-4797C2B59809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897033316" sldId="641"/>
            <ac:spMk id="7" creationId="{7883868B-6A39-3502-8421-E2611851684E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07:57.832" v="4338" actId="1076"/>
          <ac:spMkLst>
            <pc:docMk/>
            <pc:sldMk cId="2897033316" sldId="641"/>
            <ac:spMk id="8" creationId="{820DE764-5228-775A-E1D8-D3A93A940F64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11:48:40.499" v="4060" actId="478"/>
          <ac:spMkLst>
            <pc:docMk/>
            <pc:sldMk cId="2897033316" sldId="641"/>
            <ac:spMk id="8" creationId="{C8F45888-BD41-0035-8727-EC12394435FF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11:48:54.420" v="4066" actId="478"/>
          <ac:spMkLst>
            <pc:docMk/>
            <pc:sldMk cId="2897033316" sldId="641"/>
            <ac:spMk id="9" creationId="{1355C554-A531-80FC-87D1-C21F4E8CFED4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02:00" v="2986" actId="478"/>
          <ac:spMkLst>
            <pc:docMk/>
            <pc:sldMk cId="2897033316" sldId="641"/>
            <ac:spMk id="9" creationId="{155F4932-5379-734C-1CEB-E1253920048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6:22.039" v="4381" actId="1076"/>
          <ac:spMkLst>
            <pc:docMk/>
            <pc:sldMk cId="2897033316" sldId="641"/>
            <ac:spMk id="9" creationId="{2BFEF5E2-628C-529E-E5A0-A8DC9DA31B88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11:48:56.035" v="4067" actId="478"/>
          <ac:spMkLst>
            <pc:docMk/>
            <pc:sldMk cId="2897033316" sldId="641"/>
            <ac:spMk id="10" creationId="{066076CE-A99C-9ADF-7965-CDE60ED3284B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12:17:28.035" v="4396" actId="1076"/>
          <ac:spMkLst>
            <pc:docMk/>
            <pc:sldMk cId="2897033316" sldId="641"/>
            <ac:spMk id="11" creationId="{08BD6B15-0DA7-6899-6E2E-6EAFD4317685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02:00" v="2986" actId="478"/>
          <ac:spMkLst>
            <pc:docMk/>
            <pc:sldMk cId="2897033316" sldId="641"/>
            <ac:spMk id="12" creationId="{C121A7D2-FAAD-E52C-EF5B-7785C2146307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02:00" v="2986" actId="478"/>
          <ac:spMkLst>
            <pc:docMk/>
            <pc:sldMk cId="2897033316" sldId="641"/>
            <ac:spMk id="13" creationId="{1CBFC76B-AC09-37D2-2C39-1985A395D931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12:16:22.453" v="4382" actId="1076"/>
          <ac:spMkLst>
            <pc:docMk/>
            <pc:sldMk cId="2897033316" sldId="641"/>
            <ac:spMk id="13" creationId="{C89750A7-49B0-DA8D-5B21-5D7D15559E05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12:09:24.312" v="4343" actId="14100"/>
          <ac:spMkLst>
            <pc:docMk/>
            <pc:sldMk cId="2897033316" sldId="641"/>
            <ac:spMk id="14" creationId="{241C4252-2F39-3177-FFE8-7221EC5049B6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12:15:57.668" v="4376" actId="478"/>
          <ac:spMkLst>
            <pc:docMk/>
            <pc:sldMk cId="2897033316" sldId="641"/>
            <ac:spMk id="15" creationId="{7AE894DB-839D-8E67-06BF-F9D8CCCEC41D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12:07:52.529" v="4335" actId="478"/>
          <ac:spMkLst>
            <pc:docMk/>
            <pc:sldMk cId="2897033316" sldId="641"/>
            <ac:spMk id="15" creationId="{F8982C6D-4DC8-534A-6818-53BC5B9BB010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02:00" v="2986" actId="478"/>
          <ac:spMkLst>
            <pc:docMk/>
            <pc:sldMk cId="2897033316" sldId="641"/>
            <ac:spMk id="16" creationId="{9EA457C1-8069-631E-4104-B1064FA1B2B2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02:00" v="2986" actId="478"/>
          <ac:spMkLst>
            <pc:docMk/>
            <pc:sldMk cId="2897033316" sldId="641"/>
            <ac:spMk id="17" creationId="{8B6CADEA-EEBB-BA42-9803-FBC0B2186927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12:16:22.453" v="4382" actId="1076"/>
          <ac:spMkLst>
            <pc:docMk/>
            <pc:sldMk cId="2897033316" sldId="641"/>
            <ac:spMk id="18" creationId="{6C430123-556D-946C-E7C5-90B56737C080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02:00" v="2986" actId="478"/>
          <ac:spMkLst>
            <pc:docMk/>
            <pc:sldMk cId="2897033316" sldId="641"/>
            <ac:spMk id="20" creationId="{1EF6C16B-08DF-D068-9310-CD7EF31E8231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8:01:13.261" v="2966"/>
          <ac:spMkLst>
            <pc:docMk/>
            <pc:sldMk cId="2897033316" sldId="641"/>
            <ac:spMk id="21" creationId="{E04DDA3C-4D7F-66D4-B3ED-CE3A25DF837C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12:07:54.499" v="4336" actId="478"/>
          <ac:spMkLst>
            <pc:docMk/>
            <pc:sldMk cId="2897033316" sldId="641"/>
            <ac:spMk id="21" creationId="{E55032C5-CBC7-713A-B197-92A78A0F5CEA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12:07:54.499" v="4336" actId="478"/>
          <ac:spMkLst>
            <pc:docMk/>
            <pc:sldMk cId="2897033316" sldId="641"/>
            <ac:spMk id="22" creationId="{435FB1E1-84AE-921E-0390-56F0FEDB85D0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12:07:54.499" v="4336" actId="478"/>
          <ac:spMkLst>
            <pc:docMk/>
            <pc:sldMk cId="2897033316" sldId="641"/>
            <ac:spMk id="24" creationId="{4B54D042-F0D8-D112-338A-C4B4EAD34C08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8:01:13.261" v="2966"/>
          <ac:spMkLst>
            <pc:docMk/>
            <pc:sldMk cId="2897033316" sldId="641"/>
            <ac:spMk id="24" creationId="{931CA47C-77CE-F919-291D-2E395631A2D9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6:22.039" v="4381" actId="1076"/>
          <ac:spMkLst>
            <pc:docMk/>
            <pc:sldMk cId="2897033316" sldId="641"/>
            <ac:spMk id="25" creationId="{B094004B-5D33-3358-BC4D-ECE6089EC71F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12:07:54.499" v="4336" actId="478"/>
          <ac:spMkLst>
            <pc:docMk/>
            <pc:sldMk cId="2897033316" sldId="641"/>
            <ac:spMk id="26" creationId="{904F0FEB-7E3C-A344-ED54-032753EF9C81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8:01:24.635" v="2971"/>
          <ac:spMkLst>
            <pc:docMk/>
            <pc:sldMk cId="2897033316" sldId="641"/>
            <ac:spMk id="26" creationId="{C1FD162E-F289-0D31-4A24-7D9D3260187C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12:07:54.499" v="4336" actId="478"/>
          <ac:spMkLst>
            <pc:docMk/>
            <pc:sldMk cId="2897033316" sldId="641"/>
            <ac:spMk id="28" creationId="{254FC0A2-F9D2-1C10-2814-CC15A831506B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12:07:54.499" v="4336" actId="478"/>
          <ac:spMkLst>
            <pc:docMk/>
            <pc:sldMk cId="2897033316" sldId="641"/>
            <ac:spMk id="29" creationId="{650EA628-6B29-2DAC-2C9A-159026DD603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8:01:24.635" v="2971"/>
          <ac:spMkLst>
            <pc:docMk/>
            <pc:sldMk cId="2897033316" sldId="641"/>
            <ac:spMk id="29" creationId="{A194426D-8616-20B0-4950-2138EBE848E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8:01:41.296" v="2976"/>
          <ac:spMkLst>
            <pc:docMk/>
            <pc:sldMk cId="2897033316" sldId="641"/>
            <ac:spMk id="31" creationId="{86376F0C-3F25-E21A-CB61-B9B714552C61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6:22.453" v="4382" actId="1076"/>
          <ac:spMkLst>
            <pc:docMk/>
            <pc:sldMk cId="2897033316" sldId="641"/>
            <ac:spMk id="31" creationId="{AC0497D9-0EAC-32B9-C184-3B679B251570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6:22.453" v="4382" actId="1076"/>
          <ac:spMkLst>
            <pc:docMk/>
            <pc:sldMk cId="2897033316" sldId="641"/>
            <ac:spMk id="32" creationId="{C9C35CD8-585D-1D96-9A73-B339B33D74C4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8:01:41.296" v="2976"/>
          <ac:spMkLst>
            <pc:docMk/>
            <pc:sldMk cId="2897033316" sldId="641"/>
            <ac:spMk id="34" creationId="{9EF34BDF-C168-F5E1-E89F-C8C3E6A643FC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12:16:22.453" v="4382" actId="1076"/>
          <ac:spMkLst>
            <pc:docMk/>
            <pc:sldMk cId="2897033316" sldId="641"/>
            <ac:spMk id="35" creationId="{2DC9C8AE-8FDC-06FA-5D9D-ECF2408EF6A6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11:48:40.499" v="4060" actId="478"/>
          <ac:spMkLst>
            <pc:docMk/>
            <pc:sldMk cId="2897033316" sldId="641"/>
            <ac:spMk id="36" creationId="{A341BB8B-B474-1796-F4A5-1A476F7E8CFB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07:57.832" v="4338" actId="1076"/>
          <ac:spMkLst>
            <pc:docMk/>
            <pc:sldMk cId="2897033316" sldId="641"/>
            <ac:spMk id="36" creationId="{B651C344-FC66-122C-3A34-D2FA006B78F4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11:48:40.499" v="4060" actId="478"/>
          <ac:spMkLst>
            <pc:docMk/>
            <pc:sldMk cId="2897033316" sldId="641"/>
            <ac:spMk id="37" creationId="{0563A457-1482-B324-78B4-03DF14E73199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6:22.039" v="4381" actId="1076"/>
          <ac:spMkLst>
            <pc:docMk/>
            <pc:sldMk cId="2897033316" sldId="641"/>
            <ac:spMk id="38" creationId="{EB245B3A-A1BF-1DE2-0C53-8E23BCF693A1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12:16:22.453" v="4382" actId="1076"/>
          <ac:spMkLst>
            <pc:docMk/>
            <pc:sldMk cId="2897033316" sldId="641"/>
            <ac:spMk id="39" creationId="{01A852A0-6AAA-456F-681C-5F616F94CF9F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12:07:59.297" v="4339" actId="478"/>
          <ac:spMkLst>
            <pc:docMk/>
            <pc:sldMk cId="2897033316" sldId="641"/>
            <ac:spMk id="41" creationId="{8DF76A03-2D8F-F168-07BA-8D9AD3DFD215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6:22.453" v="4382" actId="1076"/>
          <ac:spMkLst>
            <pc:docMk/>
            <pc:sldMk cId="2897033316" sldId="641"/>
            <ac:spMk id="42" creationId="{BDA5A9CC-B10F-428E-E86B-40CFDDA208CD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11:48:40.499" v="4060" actId="478"/>
          <ac:spMkLst>
            <pc:docMk/>
            <pc:sldMk cId="2897033316" sldId="641"/>
            <ac:spMk id="45" creationId="{5E6164E9-CBB6-842E-4D5A-0D406C17A7B1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11:48:51.936" v="4064" actId="478"/>
          <ac:spMkLst>
            <pc:docMk/>
            <pc:sldMk cId="2897033316" sldId="641"/>
            <ac:spMk id="47" creationId="{AB3E593D-5CB1-C2F9-612F-3BC9FFAB6951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6:22.039" v="4381" actId="1076"/>
          <ac:spMkLst>
            <pc:docMk/>
            <pc:sldMk cId="2897033316" sldId="641"/>
            <ac:spMk id="49" creationId="{41613A56-82F0-F891-20FF-2E2890B55135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11:48:53.322" v="4065" actId="478"/>
          <ac:spMkLst>
            <pc:docMk/>
            <pc:sldMk cId="2897033316" sldId="641"/>
            <ac:spMk id="49" creationId="{D76EECB6-A75A-0A5C-14D0-B589EDCBBC6F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11:48:46.687" v="4063" actId="478"/>
          <ac:spMkLst>
            <pc:docMk/>
            <pc:sldMk cId="2897033316" sldId="641"/>
            <ac:spMk id="54" creationId="{25D2B909-5EF2-89B7-8BAA-A34D11476D17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5:08.512" v="4369" actId="1076"/>
          <ac:spMkLst>
            <pc:docMk/>
            <pc:sldMk cId="2897033316" sldId="641"/>
            <ac:spMk id="55" creationId="{AA55C780-D0F1-C979-9574-E5D2FB23DADE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5:14.271" v="4370"/>
          <ac:spMkLst>
            <pc:docMk/>
            <pc:sldMk cId="2897033316" sldId="641"/>
            <ac:spMk id="57" creationId="{4558E9FC-FEDA-D062-A90E-AFC78F3128C5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7:09.418" v="4394" actId="1076"/>
          <ac:spMkLst>
            <pc:docMk/>
            <pc:sldMk cId="2897033316" sldId="641"/>
            <ac:spMk id="58" creationId="{A121FE70-8787-3687-2CCD-321BDC6405A9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8:10.670" v="4403" actId="1076"/>
          <ac:spMkLst>
            <pc:docMk/>
            <pc:sldMk cId="2897033316" sldId="641"/>
            <ac:spMk id="59" creationId="{C55AF216-C113-4AB3-39D1-B47864D06414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7:36.675" v="4400" actId="1076"/>
          <ac:spMkLst>
            <pc:docMk/>
            <pc:sldMk cId="2897033316" sldId="641"/>
            <ac:spMk id="60" creationId="{9ADAA7C8-0B00-183C-B5F5-D1AB1DE4FA4D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7:12.539" v="4395" actId="1076"/>
          <ac:spMkLst>
            <pc:docMk/>
            <pc:sldMk cId="2897033316" sldId="641"/>
            <ac:spMk id="61" creationId="{CC9BEC89-0F7E-6AC6-76AD-551A2AFF8040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5:40.801" v="4375" actId="14100"/>
          <ac:spMkLst>
            <pc:docMk/>
            <pc:sldMk cId="2897033316" sldId="641"/>
            <ac:spMk id="62" creationId="{5C60E005-7945-42A7-8130-3A236A2F8808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1:54:22.653" v="4258" actId="20577"/>
          <ac:spMkLst>
            <pc:docMk/>
            <pc:sldMk cId="2897033316" sldId="641"/>
            <ac:spMk id="62" creationId="{DB7B3549-9E25-DF2F-E908-BAE7A1A7C022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11:57:55.402" v="4323" actId="478"/>
          <ac:spMkLst>
            <pc:docMk/>
            <pc:sldMk cId="2897033316" sldId="641"/>
            <ac:spMk id="65" creationId="{09068C88-3C22-762E-ED32-035291782839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6:22.453" v="4382" actId="1076"/>
          <ac:spMkLst>
            <pc:docMk/>
            <pc:sldMk cId="2897033316" sldId="641"/>
            <ac:spMk id="69" creationId="{F6FC9A35-FC3E-D729-D424-4DD11FDAD234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16:27.386" v="4383" actId="1076"/>
          <ac:spMkLst>
            <pc:docMk/>
            <pc:sldMk cId="2897033316" sldId="641"/>
            <ac:spMk id="76" creationId="{2F35176D-0810-E190-29BC-3EA4B9A81049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21:26.424" v="4561" actId="14100"/>
          <ac:spMkLst>
            <pc:docMk/>
            <pc:sldMk cId="2897033316" sldId="641"/>
            <ac:spMk id="80" creationId="{CD962054-E8D0-B13C-9A81-7DF76B83F4F8}"/>
          </ac:spMkLst>
        </pc:spChg>
        <pc:grpChg chg="add mod">
          <ac:chgData name="ROLLAND Pierre (SNCF VOYAGEURS / DIRECTION GENERALE TRANSILIEN / TN-DSI-Pôle DATA)" userId="1bc6d764-5ff3-4e57-872c-3e09b2bd17f3" providerId="ADAL" clId="{4B29D383-5CC0-456B-879F-44639D85D848}" dt="2025-11-14T07:59:52.626" v="2958" actId="14100"/>
          <ac:grpSpMkLst>
            <pc:docMk/>
            <pc:sldMk cId="2897033316" sldId="641"/>
            <ac:grpSpMk id="4" creationId="{E8D735E9-C8FD-2B8E-2DAD-8E8CAD51E5FF}"/>
          </ac:grpSpMkLst>
        </pc:grpChg>
        <pc:graphicFrameChg chg="add mod">
          <ac:chgData name="ROLLAND Pierre (SNCF VOYAGEURS / DIRECTION GENERALE TRANSILIEN / TN-DSI-Pôle DATA)" userId="1bc6d764-5ff3-4e57-872c-3e09b2bd17f3" providerId="ADAL" clId="{4B29D383-5CC0-456B-879F-44639D85D848}" dt="2025-11-14T08:07:51.915" v="3140"/>
          <ac:graphicFrameMkLst>
            <pc:docMk/>
            <pc:sldMk cId="2897033316" sldId="641"/>
            <ac:graphicFrameMk id="43" creationId="{0135C050-67B6-6E0F-00F4-D576F7175426}"/>
          </ac:graphicFrameMkLst>
        </pc:graphicFrame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08:02:00" v="2986" actId="478"/>
          <ac:picMkLst>
            <pc:docMk/>
            <pc:sldMk cId="2897033316" sldId="641"/>
            <ac:picMk id="11" creationId="{6163BD0E-7CCF-C21E-87DB-4B3EA6B5BCA8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08:02:00" v="2986" actId="478"/>
          <ac:picMkLst>
            <pc:docMk/>
            <pc:sldMk cId="2897033316" sldId="641"/>
            <ac:picMk id="14" creationId="{36BDCD86-1DCD-F69F-5A90-0B685116ED7F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08:02:00" v="2986" actId="478"/>
          <ac:picMkLst>
            <pc:docMk/>
            <pc:sldMk cId="2897033316" sldId="641"/>
            <ac:picMk id="15" creationId="{5A9CE8E7-AB0E-634F-ECAD-68170B2761F6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12:07:51.800" v="4334" actId="478"/>
          <ac:picMkLst>
            <pc:docMk/>
            <pc:sldMk cId="2897033316" sldId="641"/>
            <ac:picMk id="16" creationId="{67E6093E-9139-6474-9BD2-DBDC4ACEEDFE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08:02:00" v="2986" actId="478"/>
          <ac:picMkLst>
            <pc:docMk/>
            <pc:sldMk cId="2897033316" sldId="641"/>
            <ac:picMk id="18" creationId="{64AB5641-A7CB-18CD-BBCF-065B8D780830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12:07:54.499" v="4336" actId="478"/>
          <ac:picMkLst>
            <pc:docMk/>
            <pc:sldMk cId="2897033316" sldId="641"/>
            <ac:picMk id="19" creationId="{4987D5B1-1B25-7409-7266-162F8392A7B6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12:07:54.499" v="4336" actId="478"/>
          <ac:picMkLst>
            <pc:docMk/>
            <pc:sldMk cId="2897033316" sldId="641"/>
            <ac:picMk id="20" creationId="{797FE5C7-7C8F-B1DF-81CA-53F27A0EE3C2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8:01:13.261" v="2966"/>
          <ac:picMkLst>
            <pc:docMk/>
            <pc:sldMk cId="2897033316" sldId="641"/>
            <ac:picMk id="22" creationId="{2B51D4AF-D968-3C21-2A8D-ED268D1042BD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8:01:13.261" v="2966"/>
          <ac:picMkLst>
            <pc:docMk/>
            <pc:sldMk cId="2897033316" sldId="641"/>
            <ac:picMk id="23" creationId="{3C4A75DF-35A5-BBE9-D383-C0D72E7C20E7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12:07:54.499" v="4336" actId="478"/>
          <ac:picMkLst>
            <pc:docMk/>
            <pc:sldMk cId="2897033316" sldId="641"/>
            <ac:picMk id="23" creationId="{56769EC4-DF3D-3EAD-92D0-C3358C5758B1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11:48:40.499" v="4060" actId="478"/>
          <ac:picMkLst>
            <pc:docMk/>
            <pc:sldMk cId="2897033316" sldId="641"/>
            <ac:picMk id="25" creationId="{DADF6144-D9A9-DD3E-57C6-842C470C72F2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4T12:07:54.499" v="4336" actId="478"/>
          <ac:picMkLst>
            <pc:docMk/>
            <pc:sldMk cId="2897033316" sldId="641"/>
            <ac:picMk id="27" creationId="{8115B9B2-6DB1-98F6-EEAD-5A89E44FD57D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8:01:24.635" v="2971"/>
          <ac:picMkLst>
            <pc:docMk/>
            <pc:sldMk cId="2897033316" sldId="641"/>
            <ac:picMk id="27" creationId="{D05B0F61-F677-A58B-FDC3-D2F4F61D6875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8:01:24.635" v="2971"/>
          <ac:picMkLst>
            <pc:docMk/>
            <pc:sldMk cId="2897033316" sldId="641"/>
            <ac:picMk id="28" creationId="{B7F3EF5D-8953-0678-5042-D0E16BAA7809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11:48:40.499" v="4060" actId="478"/>
          <ac:picMkLst>
            <pc:docMk/>
            <pc:sldMk cId="2897033316" sldId="641"/>
            <ac:picMk id="30" creationId="{AA3A5B50-11B6-335A-64D9-04C035A2DA7F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8:01:41.296" v="2976"/>
          <ac:picMkLst>
            <pc:docMk/>
            <pc:sldMk cId="2897033316" sldId="641"/>
            <ac:picMk id="32" creationId="{47CEF53E-47CA-6C41-7641-C1193ACB572E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8:01:41.296" v="2976"/>
          <ac:picMkLst>
            <pc:docMk/>
            <pc:sldMk cId="2897033316" sldId="641"/>
            <ac:picMk id="33" creationId="{7478EB18-C737-ABD8-77FF-D74B0E9CD17D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11:48:40.499" v="4060" actId="478"/>
          <ac:picMkLst>
            <pc:docMk/>
            <pc:sldMk cId="2897033316" sldId="641"/>
            <ac:picMk id="35" creationId="{2BDFACAC-37F0-0E5A-CCE4-4A97333C1E40}"/>
          </ac:picMkLst>
        </pc:picChg>
        <pc:picChg chg="add del mod ord">
          <ac:chgData name="ROLLAND Pierre (SNCF VOYAGEURS / DIRECTION GENERALE TRANSILIEN / TN-DSI-Pôle DATA)" userId="1bc6d764-5ff3-4e57-872c-3e09b2bd17f3" providerId="ADAL" clId="{4B29D383-5CC0-456B-879F-44639D85D848}" dt="2025-11-14T11:48:40.499" v="4060" actId="478"/>
          <ac:picMkLst>
            <pc:docMk/>
            <pc:sldMk cId="2897033316" sldId="641"/>
            <ac:picMk id="44" creationId="{ECCD7888-484D-0705-3C9B-32B23C3C8BD9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1:55:20.353" v="4298" actId="1076"/>
          <ac:picMkLst>
            <pc:docMk/>
            <pc:sldMk cId="2897033316" sldId="641"/>
            <ac:picMk id="56" creationId="{8A0E8275-0F2F-183C-1EB1-C380A076EECD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11:50:48.192" v="4078" actId="478"/>
          <ac:picMkLst>
            <pc:docMk/>
            <pc:sldMk cId="2897033316" sldId="641"/>
            <ac:picMk id="57" creationId="{09DF6176-D00C-FC79-172D-9A46CCF8A11A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2:16:40.383" v="4387" actId="1076"/>
          <ac:picMkLst>
            <pc:docMk/>
            <pc:sldMk cId="2897033316" sldId="641"/>
            <ac:picMk id="63" creationId="{2C9DCF3C-29DC-C38E-D9D1-36B77C36188C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11:55:28.376" v="4301" actId="478"/>
          <ac:picMkLst>
            <pc:docMk/>
            <pc:sldMk cId="2897033316" sldId="641"/>
            <ac:picMk id="67" creationId="{1D8C64CA-0110-33E0-AAAF-935B6CC0DCCB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1:56:24.915" v="4315" actId="1076"/>
          <ac:picMkLst>
            <pc:docMk/>
            <pc:sldMk cId="2897033316" sldId="641"/>
            <ac:picMk id="68" creationId="{A4F66B01-0EA2-D5C8-5FD4-764094FA7E8B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2:18:07.992" v="4401"/>
          <ac:picMkLst>
            <pc:docMk/>
            <pc:sldMk cId="2897033316" sldId="641"/>
            <ac:picMk id="70" creationId="{C4E5B122-A06E-0345-FF8C-C1994EA8718B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2:18:07.992" v="4401"/>
          <ac:picMkLst>
            <pc:docMk/>
            <pc:sldMk cId="2897033316" sldId="641"/>
            <ac:picMk id="71" creationId="{D1E3D724-E391-CCC1-67E4-8962C0C8D38B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1:57:58.564" v="4324" actId="1076"/>
          <ac:picMkLst>
            <pc:docMk/>
            <pc:sldMk cId="2897033316" sldId="641"/>
            <ac:picMk id="72" creationId="{09646175-8818-8B14-5364-DA11044B1E89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2:18:07.992" v="4401"/>
          <ac:picMkLst>
            <pc:docMk/>
            <pc:sldMk cId="2897033316" sldId="641"/>
            <ac:picMk id="72" creationId="{329B5DCA-3DD0-D1D5-6DDA-31F2080E14A0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2:18:18.647" v="4405" actId="1076"/>
          <ac:picMkLst>
            <pc:docMk/>
            <pc:sldMk cId="2897033316" sldId="641"/>
            <ac:picMk id="73" creationId="{183A52E2-6139-6E5D-80F2-8165F0312321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2:18:18.647" v="4405" actId="1076"/>
          <ac:picMkLst>
            <pc:docMk/>
            <pc:sldMk cId="2897033316" sldId="641"/>
            <ac:picMk id="74" creationId="{5C284789-CDC3-FC64-0824-D33579D93F89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12:18:18.647" v="4405" actId="1076"/>
          <ac:picMkLst>
            <pc:docMk/>
            <pc:sldMk cId="2897033316" sldId="641"/>
            <ac:picMk id="75" creationId="{C7F5754D-61A9-8FE4-DF51-1214DEC9A46B}"/>
          </ac:picMkLst>
        </pc:picChg>
        <pc:cxnChg chg="add mod">
          <ac:chgData name="ROLLAND Pierre (SNCF VOYAGEURS / DIRECTION GENERALE TRANSILIEN / TN-DSI-Pôle DATA)" userId="1bc6d764-5ff3-4e57-872c-3e09b2bd17f3" providerId="ADAL" clId="{4B29D383-5CC0-456B-879F-44639D85D848}" dt="2025-11-14T12:32:46.016" v="4589" actId="1582"/>
          <ac:cxnSpMkLst>
            <pc:docMk/>
            <pc:sldMk cId="2897033316" sldId="641"/>
            <ac:cxnSpMk id="15" creationId="{FF86CC23-4563-7425-E857-2BFE29B75E2B}"/>
          </ac:cxnSpMkLst>
        </pc:cxnChg>
        <pc:cxnChg chg="add del mod">
          <ac:chgData name="ROLLAND Pierre (SNCF VOYAGEURS / DIRECTION GENERALE TRANSILIEN / TN-DSI-Pôle DATA)" userId="1bc6d764-5ff3-4e57-872c-3e09b2bd17f3" providerId="ADAL" clId="{4B29D383-5CC0-456B-879F-44639D85D848}" dt="2025-11-14T08:04:41.921" v="3138" actId="478"/>
          <ac:cxnSpMkLst>
            <pc:docMk/>
            <pc:sldMk cId="2897033316" sldId="641"/>
            <ac:cxnSpMk id="38" creationId="{4210017E-DA5A-0BF6-BDDA-15DB84A4A16D}"/>
          </ac:cxnSpMkLst>
        </pc:cxnChg>
        <pc:cxnChg chg="add del mod">
          <ac:chgData name="ROLLAND Pierre (SNCF VOYAGEURS / DIRECTION GENERALE TRANSILIEN / TN-DSI-Pôle DATA)" userId="1bc6d764-5ff3-4e57-872c-3e09b2bd17f3" providerId="ADAL" clId="{4B29D383-5CC0-456B-879F-44639D85D848}" dt="2025-11-14T08:04:42.923" v="3139" actId="478"/>
          <ac:cxnSpMkLst>
            <pc:docMk/>
            <pc:sldMk cId="2897033316" sldId="641"/>
            <ac:cxnSpMk id="41" creationId="{64D7C8CC-81FE-973A-E627-9636455A3C95}"/>
          </ac:cxnSpMkLst>
        </pc:cxnChg>
        <pc:cxnChg chg="add mod">
          <ac:chgData name="ROLLAND Pierre (SNCF VOYAGEURS / DIRECTION GENERALE TRANSILIEN / TN-DSI-Pôle DATA)" userId="1bc6d764-5ff3-4e57-872c-3e09b2bd17f3" providerId="ADAL" clId="{4B29D383-5CC0-456B-879F-44639D85D848}" dt="2025-11-14T12:21:57.103" v="4565" actId="108"/>
          <ac:cxnSpMkLst>
            <pc:docMk/>
            <pc:sldMk cId="2897033316" sldId="641"/>
            <ac:cxnSpMk id="48" creationId="{A2DC84C8-9122-6773-3872-4A0C8AA591E9}"/>
          </ac:cxnSpMkLst>
        </pc:cxnChg>
        <pc:cxnChg chg="add mod">
          <ac:chgData name="ROLLAND Pierre (SNCF VOYAGEURS / DIRECTION GENERALE TRANSILIEN / TN-DSI-Pôle DATA)" userId="1bc6d764-5ff3-4e57-872c-3e09b2bd17f3" providerId="ADAL" clId="{4B29D383-5CC0-456B-879F-44639D85D848}" dt="2025-11-14T12:21:50.186" v="4563" actId="1582"/>
          <ac:cxnSpMkLst>
            <pc:docMk/>
            <pc:sldMk cId="2897033316" sldId="641"/>
            <ac:cxnSpMk id="50" creationId="{3712833F-D369-9A49-EB2B-F7F87AD61520}"/>
          </ac:cxnSpMkLst>
        </pc:cxnChg>
        <pc:cxnChg chg="add del mod">
          <ac:chgData name="ROLLAND Pierre (SNCF VOYAGEURS / DIRECTION GENERALE TRANSILIEN / TN-DSI-Pôle DATA)" userId="1bc6d764-5ff3-4e57-872c-3e09b2bd17f3" providerId="ADAL" clId="{4B29D383-5CC0-456B-879F-44639D85D848}" dt="2025-11-14T11:48:46.687" v="4063" actId="478"/>
          <ac:cxnSpMkLst>
            <pc:docMk/>
            <pc:sldMk cId="2897033316" sldId="641"/>
            <ac:cxnSpMk id="51" creationId="{818B0446-4D4D-EFAB-F409-CAB9C6AF49CC}"/>
          </ac:cxnSpMkLst>
        </pc:cxnChg>
        <pc:cxnChg chg="add mod">
          <ac:chgData name="ROLLAND Pierre (SNCF VOYAGEURS / DIRECTION GENERALE TRANSILIEN / TN-DSI-Pôle DATA)" userId="1bc6d764-5ff3-4e57-872c-3e09b2bd17f3" providerId="ADAL" clId="{4B29D383-5CC0-456B-879F-44639D85D848}" dt="2025-11-14T12:21:54.326" v="4564" actId="108"/>
          <ac:cxnSpMkLst>
            <pc:docMk/>
            <pc:sldMk cId="2897033316" sldId="641"/>
            <ac:cxnSpMk id="52" creationId="{14915A00-3FAC-FA04-0760-DC61D6960BE7}"/>
          </ac:cxnSpMkLst>
        </pc:cxnChg>
        <pc:cxnChg chg="add mod">
          <ac:chgData name="ROLLAND Pierre (SNCF VOYAGEURS / DIRECTION GENERALE TRANSILIEN / TN-DSI-Pôle DATA)" userId="1bc6d764-5ff3-4e57-872c-3e09b2bd17f3" providerId="ADAL" clId="{4B29D383-5CC0-456B-879F-44639D85D848}" dt="2025-11-14T11:58:25.776" v="4331" actId="14100"/>
          <ac:cxnSpMkLst>
            <pc:docMk/>
            <pc:sldMk cId="2897033316" sldId="641"/>
            <ac:cxnSpMk id="64" creationId="{B87B3ED0-DA60-27EE-CC04-8C95926B2A7C}"/>
          </ac:cxnSpMkLst>
        </pc:cxnChg>
        <pc:cxnChg chg="add mod">
          <ac:chgData name="ROLLAND Pierre (SNCF VOYAGEURS / DIRECTION GENERALE TRANSILIEN / TN-DSI-Pôle DATA)" userId="1bc6d764-5ff3-4e57-872c-3e09b2bd17f3" providerId="ADAL" clId="{4B29D383-5CC0-456B-879F-44639D85D848}" dt="2025-11-14T12:22:04.272" v="4566" actId="108"/>
          <ac:cxnSpMkLst>
            <pc:docMk/>
            <pc:sldMk cId="2897033316" sldId="641"/>
            <ac:cxnSpMk id="65" creationId="{5D11C536-7188-E275-FF40-BF551F9ED220}"/>
          </ac:cxnSpMkLst>
        </pc:cxnChg>
        <pc:cxnChg chg="add mod">
          <ac:chgData name="ROLLAND Pierre (SNCF VOYAGEURS / DIRECTION GENERALE TRANSILIEN / TN-DSI-Pôle DATA)" userId="1bc6d764-5ff3-4e57-872c-3e09b2bd17f3" providerId="ADAL" clId="{4B29D383-5CC0-456B-879F-44639D85D848}" dt="2025-11-14T11:58:06.781" v="4327" actId="14100"/>
          <ac:cxnSpMkLst>
            <pc:docMk/>
            <pc:sldMk cId="2897033316" sldId="641"/>
            <ac:cxnSpMk id="66" creationId="{C647D0D8-CED8-31F6-565F-BFF646B23252}"/>
          </ac:cxnSpMkLst>
        </pc:cxnChg>
        <pc:cxnChg chg="add mod">
          <ac:chgData name="ROLLAND Pierre (SNCF VOYAGEURS / DIRECTION GENERALE TRANSILIEN / TN-DSI-Pôle DATA)" userId="1bc6d764-5ff3-4e57-872c-3e09b2bd17f3" providerId="ADAL" clId="{4B29D383-5CC0-456B-879F-44639D85D848}" dt="2025-11-14T12:19:27.679" v="4409" actId="14100"/>
          <ac:cxnSpMkLst>
            <pc:docMk/>
            <pc:sldMk cId="2897033316" sldId="641"/>
            <ac:cxnSpMk id="78" creationId="{5D705907-2270-335D-A868-0EF480480E53}"/>
          </ac:cxnSpMkLst>
        </pc:cxnChg>
      </pc:sldChg>
      <pc:sldChg chg="addSp modSp add del mod ord modShow">
        <pc:chgData name="ROLLAND Pierre (SNCF VOYAGEURS / DIRECTION GENERALE TRANSILIEN / TN-DSI-Pôle DATA)" userId="1bc6d764-5ff3-4e57-872c-3e09b2bd17f3" providerId="ADAL" clId="{4B29D383-5CC0-456B-879F-44639D85D848}" dt="2025-11-14T12:33:33.324" v="4591" actId="47"/>
        <pc:sldMkLst>
          <pc:docMk/>
          <pc:sldMk cId="2769114839" sldId="642"/>
        </pc:sldMkLst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769114839" sldId="642"/>
            <ac:spMk id="2" creationId="{2625DDCD-A8C4-82BE-46A5-4862127A682E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769114839" sldId="642"/>
            <ac:spMk id="3" creationId="{2DB08AEA-2968-2A60-084A-4DD2FCD6E971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769114839" sldId="642"/>
            <ac:spMk id="5" creationId="{21A86198-D727-C042-ACA2-50F1AD195F39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769114839" sldId="642"/>
            <ac:spMk id="6" creationId="{3C1B8CD5-A7ED-DB54-12B4-D6728E96844C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769114839" sldId="642"/>
            <ac:spMk id="7" creationId="{2464700E-C46D-50D4-55AC-77E968A544F1}"/>
          </ac:spMkLst>
        </pc:spChg>
      </pc:sldChg>
      <pc:sldChg chg="addSp delSp modSp new mod">
        <pc:chgData name="ROLLAND Pierre (SNCF VOYAGEURS / DIRECTION GENERALE TRANSILIEN / TN-DSI-Pôle DATA)" userId="1bc6d764-5ff3-4e57-872c-3e09b2bd17f3" providerId="ADAL" clId="{4B29D383-5CC0-456B-879F-44639D85D848}" dt="2025-11-14T12:08:57.326" v="4341" actId="14100"/>
        <pc:sldMkLst>
          <pc:docMk/>
          <pc:sldMk cId="2395029405" sldId="643"/>
        </pc:sldMkLst>
        <pc:spChg chg="del">
          <ac:chgData name="ROLLAND Pierre (SNCF VOYAGEURS / DIRECTION GENERALE TRANSILIEN / TN-DSI-Pôle DATA)" userId="1bc6d764-5ff3-4e57-872c-3e09b2bd17f3" providerId="ADAL" clId="{4B29D383-5CC0-456B-879F-44639D85D848}" dt="2025-11-13T14:55:32.012" v="872" actId="478"/>
          <ac:spMkLst>
            <pc:docMk/>
            <pc:sldMk cId="2395029405" sldId="643"/>
            <ac:spMk id="2" creationId="{5545CC73-D0ED-0110-0157-9D08871E0024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3T14:55:32.706" v="873" actId="478"/>
          <ac:spMkLst>
            <pc:docMk/>
            <pc:sldMk cId="2395029405" sldId="643"/>
            <ac:spMk id="3" creationId="{E3DFEFAC-AB41-3589-E1C4-9481D5B1AE3A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5:25:37.653" v="954" actId="478"/>
          <ac:spMkLst>
            <pc:docMk/>
            <pc:sldMk cId="2395029405" sldId="643"/>
            <ac:spMk id="4" creationId="{822165A7-2471-5CA3-AF32-63C8C52F3A22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5:35:04.788" v="1077" actId="478"/>
          <ac:spMkLst>
            <pc:docMk/>
            <pc:sldMk cId="2395029405" sldId="643"/>
            <ac:spMk id="5" creationId="{778F6056-4B1D-449E-F3A5-FA0CDEFA802E}"/>
          </ac:spMkLst>
        </pc:spChg>
        <pc:spChg chg="add">
          <ac:chgData name="ROLLAND Pierre (SNCF VOYAGEURS / DIRECTION GENERALE TRANSILIEN / TN-DSI-Pôle DATA)" userId="1bc6d764-5ff3-4e57-872c-3e09b2bd17f3" providerId="ADAL" clId="{4B29D383-5CC0-456B-879F-44639D85D848}" dt="2025-11-13T15:30:01.505" v="967"/>
          <ac:spMkLst>
            <pc:docMk/>
            <pc:sldMk cId="2395029405" sldId="643"/>
            <ac:spMk id="6" creationId="{31844B6E-0499-9E71-B3DE-9DE40B8AB0F6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5:45:12.582" v="1226" actId="478"/>
          <ac:spMkLst>
            <pc:docMk/>
            <pc:sldMk cId="2395029405" sldId="643"/>
            <ac:spMk id="8" creationId="{064D0041-A2F7-F574-ABC1-4A87C9125CBC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7:58:34.445" v="2934" actId="1076"/>
          <ac:spMkLst>
            <pc:docMk/>
            <pc:sldMk cId="2395029405" sldId="643"/>
            <ac:spMk id="9" creationId="{EBEFB70F-B7D7-4A32-A858-C80FF1357D81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7:55:52.987" v="2874" actId="1076"/>
          <ac:spMkLst>
            <pc:docMk/>
            <pc:sldMk cId="2395029405" sldId="643"/>
            <ac:spMk id="10" creationId="{5899B49A-1155-39D5-D38B-D55FD0C367F2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5:35:12.566" v="1079" actId="1076"/>
          <ac:spMkLst>
            <pc:docMk/>
            <pc:sldMk cId="2395029405" sldId="643"/>
            <ac:spMk id="11" creationId="{2180750D-15A5-8A42-85C6-ACE23059EBC5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5:50:04.949" v="1297" actId="478"/>
          <ac:spMkLst>
            <pc:docMk/>
            <pc:sldMk cId="2395029405" sldId="643"/>
            <ac:spMk id="13" creationId="{9B1F92FE-2685-E097-7855-5F56DEDDF6F7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6:06:14.008" v="1590" actId="478"/>
          <ac:spMkLst>
            <pc:docMk/>
            <pc:sldMk cId="2395029405" sldId="643"/>
            <ac:spMk id="14" creationId="{181B34B5-6DEE-39AA-CEE6-04425B5A9E0C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6:06:15.703" v="1591" actId="478"/>
          <ac:spMkLst>
            <pc:docMk/>
            <pc:sldMk cId="2395029405" sldId="643"/>
            <ac:spMk id="15" creationId="{1614C85F-FA28-AF6A-DF41-BEFA5C1D03B9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5:50:15.245" v="1300" actId="478"/>
          <ac:spMkLst>
            <pc:docMk/>
            <pc:sldMk cId="2395029405" sldId="643"/>
            <ac:spMk id="17" creationId="{DC35EA58-B67B-EED5-CD14-87FC855295CD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5:50:28.075" v="1302" actId="478"/>
          <ac:spMkLst>
            <pc:docMk/>
            <pc:sldMk cId="2395029405" sldId="643"/>
            <ac:spMk id="18" creationId="{564A4A04-BB11-5983-4857-95A0DF026388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5:45:15.928" v="1228"/>
          <ac:spMkLst>
            <pc:docMk/>
            <pc:sldMk cId="2395029405" sldId="643"/>
            <ac:spMk id="19" creationId="{BBD823F9-D39A-E855-FA96-126FA608B02A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5:53:58.042" v="1340" actId="14100"/>
          <ac:spMkLst>
            <pc:docMk/>
            <pc:sldMk cId="2395029405" sldId="643"/>
            <ac:spMk id="21" creationId="{C5048004-5507-2743-6F60-EB67ED1687C6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395029405" sldId="643"/>
            <ac:spMk id="24" creationId="{9ECBBCDF-666E-D3DC-9DC0-E378BADD6A64}"/>
          </ac:spMkLst>
        </pc:spChg>
        <pc:spChg chg="add del">
          <ac:chgData name="ROLLAND Pierre (SNCF VOYAGEURS / DIRECTION GENERALE TRANSILIEN / TN-DSI-Pôle DATA)" userId="1bc6d764-5ff3-4e57-872c-3e09b2bd17f3" providerId="ADAL" clId="{4B29D383-5CC0-456B-879F-44639D85D848}" dt="2025-11-13T15:50:29.966" v="1303" actId="478"/>
          <ac:spMkLst>
            <pc:docMk/>
            <pc:sldMk cId="2395029405" sldId="643"/>
            <ac:spMk id="25" creationId="{276DBB9B-8091-F4F0-9645-D25B1BAC9527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5:50:47.327" v="1306"/>
          <ac:spMkLst>
            <pc:docMk/>
            <pc:sldMk cId="2395029405" sldId="643"/>
            <ac:spMk id="26" creationId="{ED9BE335-6D35-E2E5-9112-1BC99A900289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395029405" sldId="643"/>
            <ac:spMk id="27" creationId="{F3E65BED-033E-B71C-EADA-1A2C7986EA4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5:52:28.076" v="1320" actId="207"/>
          <ac:spMkLst>
            <pc:docMk/>
            <pc:sldMk cId="2395029405" sldId="643"/>
            <ac:spMk id="29" creationId="{529C9D73-C8E0-A448-B40D-436FB24B9E5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395029405" sldId="643"/>
            <ac:spMk id="30" creationId="{097D3344-BD83-7A8E-DB5A-D6B14999FA6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2:08:57.326" v="4341" actId="14100"/>
          <ac:spMkLst>
            <pc:docMk/>
            <pc:sldMk cId="2395029405" sldId="643"/>
            <ac:spMk id="32" creationId="{C4A3D0E2-4A2C-7CA5-E36F-1132DB923556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395029405" sldId="643"/>
            <ac:spMk id="34" creationId="{0EAACFCD-265D-9E80-2B2B-DAFC44FC7EF2}"/>
          </ac:spMkLst>
        </pc:spChg>
        <pc:spChg chg="add mod or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395029405" sldId="643"/>
            <ac:spMk id="35" creationId="{510FCB48-2CF0-32F5-0C11-BF5FE22DF65B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03:11.515" v="1546"/>
          <ac:spMkLst>
            <pc:docMk/>
            <pc:sldMk cId="2395029405" sldId="643"/>
            <ac:spMk id="36" creationId="{19ABCA0C-3EF2-681C-D602-5A703E9A52B5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7:55:52.987" v="2874" actId="1076"/>
          <ac:spMkLst>
            <pc:docMk/>
            <pc:sldMk cId="2395029405" sldId="643"/>
            <ac:spMk id="40" creationId="{76853091-B923-F9B1-030A-EA7F6BD31BDE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16:28.376" v="1821" actId="1076"/>
          <ac:spMkLst>
            <pc:docMk/>
            <pc:sldMk cId="2395029405" sldId="643"/>
            <ac:spMk id="41" creationId="{F0D4DE58-53CB-EA01-5388-99631B2F01E1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08:42.129" v="1610" actId="1076"/>
          <ac:spMkLst>
            <pc:docMk/>
            <pc:sldMk cId="2395029405" sldId="643"/>
            <ac:spMk id="46" creationId="{6B0E5696-5807-9D1E-A824-7A22D237895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08:33.454" v="1609" actId="207"/>
          <ac:spMkLst>
            <pc:docMk/>
            <pc:sldMk cId="2395029405" sldId="643"/>
            <ac:spMk id="47" creationId="{D7A862E3-9C40-D7E1-19D8-036A236B1705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8:24:35.452" v="3230" actId="313"/>
          <ac:spMkLst>
            <pc:docMk/>
            <pc:sldMk cId="2395029405" sldId="643"/>
            <ac:spMk id="51" creationId="{FD64E5F4-9E1D-B7C7-3F25-E9EA84CE711B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33:20.060" v="2133" actId="313"/>
          <ac:spMkLst>
            <pc:docMk/>
            <pc:sldMk cId="2395029405" sldId="643"/>
            <ac:spMk id="57" creationId="{317A96F3-F1BE-089B-ADE2-A7C0BE09838E}"/>
          </ac:spMkLst>
        </pc:spChg>
        <pc:spChg chg="add mod ord">
          <ac:chgData name="ROLLAND Pierre (SNCF VOYAGEURS / DIRECTION GENERALE TRANSILIEN / TN-DSI-Pôle DATA)" userId="1bc6d764-5ff3-4e57-872c-3e09b2bd17f3" providerId="ADAL" clId="{4B29D383-5CC0-456B-879F-44639D85D848}" dt="2025-11-14T07:55:52.987" v="2874" actId="1076"/>
          <ac:spMkLst>
            <pc:docMk/>
            <pc:sldMk cId="2395029405" sldId="643"/>
            <ac:spMk id="58" creationId="{61E99853-258B-9D96-7590-30EBBC1C334B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0:34:32.149" v="3909" actId="1076"/>
          <ac:spMkLst>
            <pc:docMk/>
            <pc:sldMk cId="2395029405" sldId="643"/>
            <ac:spMk id="6146" creationId="{424776DB-6A1A-46D4-DFB8-5B10930FD3A0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21:15.384" v="1869"/>
          <ac:spMkLst>
            <pc:docMk/>
            <pc:sldMk cId="2395029405" sldId="643"/>
            <ac:spMk id="6150" creationId="{1BEB5ACD-8C76-F4AB-AB9D-1E167D3CE80A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3T16:28:31.109" v="1983" actId="478"/>
          <ac:spMkLst>
            <pc:docMk/>
            <pc:sldMk cId="2395029405" sldId="643"/>
            <ac:spMk id="6153" creationId="{4B18FEED-EFE7-502C-EF90-F7DAE967FB87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0:33:11.355" v="3902" actId="14100"/>
          <ac:spMkLst>
            <pc:docMk/>
            <pc:sldMk cId="2395029405" sldId="643"/>
            <ac:spMk id="6155" creationId="{BCC1AEEE-4D45-2D31-EB82-D7CAE97A4CAF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28:04.672" v="1973"/>
          <ac:spMkLst>
            <pc:docMk/>
            <pc:sldMk cId="2395029405" sldId="643"/>
            <ac:spMk id="6157" creationId="{EB9965C5-A344-2951-CA2E-BB46375D9285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28:04.672" v="1973"/>
          <ac:spMkLst>
            <pc:docMk/>
            <pc:sldMk cId="2395029405" sldId="643"/>
            <ac:spMk id="6160" creationId="{43ADF22D-7840-CF75-89C4-15CFC4B27D2A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28:42.882" v="1987" actId="14100"/>
          <ac:spMkLst>
            <pc:docMk/>
            <pc:sldMk cId="2395029405" sldId="643"/>
            <ac:spMk id="6162" creationId="{F2F6CD6A-E683-DA6C-D646-0503800B0048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28:42.882" v="1987" actId="14100"/>
          <ac:spMkLst>
            <pc:docMk/>
            <pc:sldMk cId="2395029405" sldId="643"/>
            <ac:spMk id="6165" creationId="{32181C0C-9B16-82B4-2761-ACFF2E23EB17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0:34:38.461" v="3910" actId="1076"/>
          <ac:spMkLst>
            <pc:docMk/>
            <pc:sldMk cId="2395029405" sldId="643"/>
            <ac:spMk id="6166" creationId="{2278840D-46FC-89B2-F6AB-E3D560F998A4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0:33:25.426" v="3905" actId="1076"/>
          <ac:spMkLst>
            <pc:docMk/>
            <pc:sldMk cId="2395029405" sldId="643"/>
            <ac:spMk id="6169" creationId="{19DB8C56-1660-E92D-7018-6A6BF395FB5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29:40.656" v="2033" actId="688"/>
          <ac:spMkLst>
            <pc:docMk/>
            <pc:sldMk cId="2395029405" sldId="643"/>
            <ac:spMk id="6170" creationId="{8EB445EC-7D17-9CD6-4438-8C94B41014D0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29:40.656" v="2033" actId="688"/>
          <ac:spMkLst>
            <pc:docMk/>
            <pc:sldMk cId="2395029405" sldId="643"/>
            <ac:spMk id="6173" creationId="{9720B4D3-1976-D77D-5CC8-FFFA26EF426B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0:34:42.757" v="3911" actId="1076"/>
          <ac:spMkLst>
            <pc:docMk/>
            <pc:sldMk cId="2395029405" sldId="643"/>
            <ac:spMk id="6174" creationId="{B6E4DCFF-4348-603A-3F0C-A1EC23320968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10:33:33.205" v="3908" actId="1076"/>
          <ac:spMkLst>
            <pc:docMk/>
            <pc:sldMk cId="2395029405" sldId="643"/>
            <ac:spMk id="6177" creationId="{78A6C4EE-F1C1-0D19-764F-A6AA31D9C68A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6:32:02.102" v="2084" actId="108"/>
          <ac:spMkLst>
            <pc:docMk/>
            <pc:sldMk cId="2395029405" sldId="643"/>
            <ac:spMk id="6181" creationId="{41228712-6AE5-1BDC-F609-3CAAD34CC632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395029405" sldId="643"/>
            <ac:spMk id="6182" creationId="{B3D2C7AB-3DE3-E32E-1208-B7EAD219E84D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7:59:11.598" v="2950" actId="1076"/>
          <ac:spMkLst>
            <pc:docMk/>
            <pc:sldMk cId="2395029405" sldId="643"/>
            <ac:spMk id="6186" creationId="{3209D1C4-7DC4-41D5-B3FB-B460E0AC681A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7:59:36.656" v="2954" actId="2085"/>
          <ac:spMkLst>
            <pc:docMk/>
            <pc:sldMk cId="2395029405" sldId="643"/>
            <ac:spMk id="6187" creationId="{574469BF-CFB5-AD03-C55C-84C6662E4FEF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8:56:33.359" v="3340" actId="208"/>
          <ac:spMkLst>
            <pc:docMk/>
            <pc:sldMk cId="2395029405" sldId="643"/>
            <ac:spMk id="6188" creationId="{FE11E565-3743-6FED-1568-5C97091B68FC}"/>
          </ac:spMkLst>
        </pc:spChg>
        <pc:picChg chg="mod ord">
          <ac:chgData name="ROLLAND Pierre (SNCF VOYAGEURS / DIRECTION GENERALE TRANSILIEN / TN-DSI-Pôle DATA)" userId="1bc6d764-5ff3-4e57-872c-3e09b2bd17f3" providerId="ADAL" clId="{4B29D383-5CC0-456B-879F-44639D85D848}" dt="2025-11-13T15:52:40.516" v="1323" actId="1076"/>
          <ac:picMkLst>
            <pc:docMk/>
            <pc:sldMk cId="2395029405" sldId="643"/>
            <ac:picMk id="3" creationId="{3BD4D051-8474-512F-AD5A-D5BC828C9236}"/>
          </ac:picMkLst>
        </pc:picChg>
        <pc:picChg chg="mod">
          <ac:chgData name="ROLLAND Pierre (SNCF VOYAGEURS / DIRECTION GENERALE TRANSILIEN / TN-DSI-Pôle DATA)" userId="1bc6d764-5ff3-4e57-872c-3e09b2bd17f3" providerId="ADAL" clId="{4B29D383-5CC0-456B-879F-44639D85D848}" dt="2025-11-13T15:51:56.815" v="1314" actId="1076"/>
          <ac:picMkLst>
            <pc:docMk/>
            <pc:sldMk cId="2395029405" sldId="643"/>
            <ac:picMk id="6" creationId="{5E3AEBB0-8DA0-4036-58D2-C59CBEDE8D82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5:45:10.858" v="1224" actId="478"/>
          <ac:picMkLst>
            <pc:docMk/>
            <pc:sldMk cId="2395029405" sldId="643"/>
            <ac:picMk id="7" creationId="{AEA2554C-C7B3-E44F-50B8-021FC286F5EF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5:56:00.958" v="1397" actId="478"/>
          <ac:picMkLst>
            <pc:docMk/>
            <pc:sldMk cId="2395029405" sldId="643"/>
            <ac:picMk id="12" creationId="{DEE94E67-A5ED-E5F8-2AFE-A13B9B0D0148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5:45:11.894" v="1225" actId="478"/>
          <ac:picMkLst>
            <pc:docMk/>
            <pc:sldMk cId="2395029405" sldId="643"/>
            <ac:picMk id="16" creationId="{F1DEA073-A84B-AC92-D244-95F505C849F7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5:45:28.102" v="1235" actId="1076"/>
          <ac:picMkLst>
            <pc:docMk/>
            <pc:sldMk cId="2395029405" sldId="643"/>
            <ac:picMk id="20" creationId="{71115A54-A613-2F54-2A6E-268FC554661A}"/>
          </ac:picMkLst>
        </pc:picChg>
        <pc:picChg chg="mod">
          <ac:chgData name="ROLLAND Pierre (SNCF VOYAGEURS / DIRECTION GENERALE TRANSILIEN / TN-DSI-Pôle DATA)" userId="1bc6d764-5ff3-4e57-872c-3e09b2bd17f3" providerId="ADAL" clId="{4B29D383-5CC0-456B-879F-44639D85D848}" dt="2025-11-13T15:53:52.585" v="1338" actId="1076"/>
          <ac:picMkLst>
            <pc:docMk/>
            <pc:sldMk cId="2395029405" sldId="643"/>
            <ac:picMk id="22" creationId="{784833B2-E85A-05F5-AB59-2A44A0CF5A27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5:47:11.350" v="1258" actId="1037"/>
          <ac:picMkLst>
            <pc:docMk/>
            <pc:sldMk cId="2395029405" sldId="643"/>
            <ac:picMk id="23" creationId="{2CA43714-F5B1-D72C-12AF-DDA0151FC501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5:52:00.368" v="1316" actId="1076"/>
          <ac:picMkLst>
            <pc:docMk/>
            <pc:sldMk cId="2395029405" sldId="643"/>
            <ac:picMk id="28" creationId="{2B412BA7-E4E3-4FCF-46CB-07B9DF41FBF6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18:26.229" v="1843" actId="1076"/>
          <ac:picMkLst>
            <pc:docMk/>
            <pc:sldMk cId="2395029405" sldId="643"/>
            <ac:picMk id="31" creationId="{F1AECB39-DC05-2860-CDFF-877B75F841B7}"/>
          </ac:picMkLst>
        </pc:picChg>
        <pc:picChg chg="mod ord">
          <ac:chgData name="ROLLAND Pierre (SNCF VOYAGEURS / DIRECTION GENERALE TRANSILIEN / TN-DSI-Pôle DATA)" userId="1bc6d764-5ff3-4e57-872c-3e09b2bd17f3" providerId="ADAL" clId="{4B29D383-5CC0-456B-879F-44639D85D848}" dt="2025-11-13T15:58:36.490" v="1430" actId="1076"/>
          <ac:picMkLst>
            <pc:docMk/>
            <pc:sldMk cId="2395029405" sldId="643"/>
            <ac:picMk id="33" creationId="{E0A436BF-3800-C7EF-7B9A-827F40A68A76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6:04:28.279" v="1552" actId="478"/>
          <ac:picMkLst>
            <pc:docMk/>
            <pc:sldMk cId="2395029405" sldId="643"/>
            <ac:picMk id="37" creationId="{FFA518A9-8926-D5DC-C222-E62D41476470}"/>
          </ac:picMkLst>
        </pc:picChg>
        <pc:picChg chg="del mod">
          <ac:chgData name="ROLLAND Pierre (SNCF VOYAGEURS / DIRECTION GENERALE TRANSILIEN / TN-DSI-Pôle DATA)" userId="1bc6d764-5ff3-4e57-872c-3e09b2bd17f3" providerId="ADAL" clId="{4B29D383-5CC0-456B-879F-44639D85D848}" dt="2025-11-13T16:16:57.095" v="1829" actId="21"/>
          <ac:picMkLst>
            <pc:docMk/>
            <pc:sldMk cId="2395029405" sldId="643"/>
            <ac:picMk id="38" creationId="{7AEBE4E5-5269-41D8-F4E1-59726EA964AD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05:21.780" v="1561" actId="1076"/>
          <ac:picMkLst>
            <pc:docMk/>
            <pc:sldMk cId="2395029405" sldId="643"/>
            <ac:picMk id="39" creationId="{8EBF053A-05D3-EBD1-87F0-7C443DB40503}"/>
          </ac:picMkLst>
        </pc:picChg>
        <pc:picChg chg="del mod">
          <ac:chgData name="ROLLAND Pierre (SNCF VOYAGEURS / DIRECTION GENERALE TRANSILIEN / TN-DSI-Pôle DATA)" userId="1bc6d764-5ff3-4e57-872c-3e09b2bd17f3" providerId="ADAL" clId="{4B29D383-5CC0-456B-879F-44639D85D848}" dt="2025-11-13T16:16:57.095" v="1829" actId="21"/>
          <ac:picMkLst>
            <pc:docMk/>
            <pc:sldMk cId="2395029405" sldId="643"/>
            <ac:picMk id="44" creationId="{BBFB07B7-0764-FA04-2229-BA25CE29395A}"/>
          </ac:picMkLst>
        </pc:picChg>
        <pc:picChg chg="add mod ord">
          <ac:chgData name="ROLLAND Pierre (SNCF VOYAGEURS / DIRECTION GENERALE TRANSILIEN / TN-DSI-Pôle DATA)" userId="1bc6d764-5ff3-4e57-872c-3e09b2bd17f3" providerId="ADAL" clId="{4B29D383-5CC0-456B-879F-44639D85D848}" dt="2025-11-13T16:08:18.093" v="1605" actId="1076"/>
          <ac:picMkLst>
            <pc:docMk/>
            <pc:sldMk cId="2395029405" sldId="643"/>
            <ac:picMk id="45" creationId="{B26D4B48-EF97-BD03-504B-15C7C693C9C5}"/>
          </ac:picMkLst>
        </pc:picChg>
        <pc:picChg chg="del mod">
          <ac:chgData name="ROLLAND Pierre (SNCF VOYAGEURS / DIRECTION GENERALE TRANSILIEN / TN-DSI-Pôle DATA)" userId="1bc6d764-5ff3-4e57-872c-3e09b2bd17f3" providerId="ADAL" clId="{4B29D383-5CC0-456B-879F-44639D85D848}" dt="2025-11-13T16:16:57.095" v="1829" actId="21"/>
          <ac:picMkLst>
            <pc:docMk/>
            <pc:sldMk cId="2395029405" sldId="643"/>
            <ac:picMk id="49" creationId="{CDDE3D7E-3D89-6BD5-DFAB-9DF8131515BB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6:16:57.095" v="1829" actId="21"/>
          <ac:picMkLst>
            <pc:docMk/>
            <pc:sldMk cId="2395029405" sldId="643"/>
            <ac:picMk id="52" creationId="{4C01B2D4-7B16-3C24-D148-768B96D1E3BA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6:16:57.095" v="1829" actId="21"/>
          <ac:picMkLst>
            <pc:docMk/>
            <pc:sldMk cId="2395029405" sldId="643"/>
            <ac:picMk id="53" creationId="{479E8D7D-B332-94AF-815C-5FC0814A01AA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14:41.955" v="1782"/>
          <ac:picMkLst>
            <pc:docMk/>
            <pc:sldMk cId="2395029405" sldId="643"/>
            <ac:picMk id="54" creationId="{52A96E5F-3636-10DE-C4DE-68FD551D7155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14:41.955" v="1782"/>
          <ac:picMkLst>
            <pc:docMk/>
            <pc:sldMk cId="2395029405" sldId="643"/>
            <ac:picMk id="55" creationId="{344FD298-4523-D784-487F-F8DF9DA42D7A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15:15.436" v="1792" actId="14100"/>
          <ac:picMkLst>
            <pc:docMk/>
            <pc:sldMk cId="2395029405" sldId="643"/>
            <ac:picMk id="56" creationId="{1F3C9AF6-BD18-96E5-C10D-71F772CC9195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6:19:05.320" v="1853" actId="478"/>
          <ac:picMkLst>
            <pc:docMk/>
            <pc:sldMk cId="2395029405" sldId="643"/>
            <ac:picMk id="59" creationId="{7CB7247B-43F0-B583-E715-A22CB7B01319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17:53.246" v="1837"/>
          <ac:picMkLst>
            <pc:docMk/>
            <pc:sldMk cId="2395029405" sldId="643"/>
            <ac:picMk id="60" creationId="{DCD79C1E-5727-0339-3B3B-5AC15FF11A71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6:19:03.787" v="1852" actId="478"/>
          <ac:picMkLst>
            <pc:docMk/>
            <pc:sldMk cId="2395029405" sldId="643"/>
            <ac:picMk id="61" creationId="{A8662151-C483-9AEF-4219-D2874BA7EC5B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6:28:28.837" v="1982" actId="478"/>
          <ac:picMkLst>
            <pc:docMk/>
            <pc:sldMk cId="2395029405" sldId="643"/>
            <ac:picMk id="63" creationId="{EF329768-6BCD-5454-37EF-0BE5307EED03}"/>
          </ac:picMkLst>
        </pc:picChg>
        <pc:picChg chg="add mod ord">
          <ac:chgData name="ROLLAND Pierre (SNCF VOYAGEURS / DIRECTION GENERALE TRANSILIEN / TN-DSI-Pôle DATA)" userId="1bc6d764-5ff3-4e57-872c-3e09b2bd17f3" providerId="ADAL" clId="{4B29D383-5CC0-456B-879F-44639D85D848}" dt="2025-11-14T07:57:19.089" v="2910" actId="1076"/>
          <ac:picMkLst>
            <pc:docMk/>
            <pc:sldMk cId="2395029405" sldId="643"/>
            <ac:picMk id="6144" creationId="{8A1CC4C7-5388-E93D-F241-99A1F13DA5EB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6:28:28.837" v="1982" actId="478"/>
          <ac:picMkLst>
            <pc:docMk/>
            <pc:sldMk cId="2395029405" sldId="643"/>
            <ac:picMk id="6145" creationId="{044DB085-DB45-854C-B682-F222643A315D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1:15.384" v="1869"/>
          <ac:picMkLst>
            <pc:docMk/>
            <pc:sldMk cId="2395029405" sldId="643"/>
            <ac:picMk id="6147" creationId="{7F6F14EA-FFF2-648C-1E5E-348E79A6AD92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1:15.384" v="1869"/>
          <ac:picMkLst>
            <pc:docMk/>
            <pc:sldMk cId="2395029405" sldId="643"/>
            <ac:picMk id="6148" creationId="{2131B8F8-4002-BC05-F1D9-F7627B3DA273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1:15.384" v="1869"/>
          <ac:picMkLst>
            <pc:docMk/>
            <pc:sldMk cId="2395029405" sldId="643"/>
            <ac:picMk id="6149" creationId="{302723F3-9F48-97A4-7842-7E5436D81B80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6:28:01.373" v="1972" actId="478"/>
          <ac:picMkLst>
            <pc:docMk/>
            <pc:sldMk cId="2395029405" sldId="643"/>
            <ac:picMk id="6151" creationId="{9C7041DB-BC92-0B64-60D9-3B20FA69471A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5:48:38.480" v="1291" actId="478"/>
          <ac:picMkLst>
            <pc:docMk/>
            <pc:sldMk cId="2395029405" sldId="643"/>
            <ac:picMk id="6152" creationId="{F9730006-5DA7-39D7-3673-46C995EA223C}"/>
          </ac:picMkLst>
        </pc:picChg>
        <pc:picChg chg="add mod ord">
          <ac:chgData name="ROLLAND Pierre (SNCF VOYAGEURS / DIRECTION GENERALE TRANSILIEN / TN-DSI-Pôle DATA)" userId="1bc6d764-5ff3-4e57-872c-3e09b2bd17f3" providerId="ADAL" clId="{4B29D383-5CC0-456B-879F-44639D85D848}" dt="2025-11-14T07:57:19.089" v="2910" actId="1076"/>
          <ac:picMkLst>
            <pc:docMk/>
            <pc:sldMk cId="2395029405" sldId="643"/>
            <ac:picMk id="6154" creationId="{12378DBC-3CB1-41AE-6A15-52209E9B07EF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6:06:15.703" v="1591" actId="478"/>
          <ac:picMkLst>
            <pc:docMk/>
            <pc:sldMk cId="2395029405" sldId="643"/>
            <ac:picMk id="6156" creationId="{44A9AC3E-1C8B-E743-BE2C-87CD93FB8EA9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8:04.672" v="1973"/>
          <ac:picMkLst>
            <pc:docMk/>
            <pc:sldMk cId="2395029405" sldId="643"/>
            <ac:picMk id="6158" creationId="{DB7C92EF-2A43-E5AF-6CD1-AD6762C71EA6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8:04.672" v="1973"/>
          <ac:picMkLst>
            <pc:docMk/>
            <pc:sldMk cId="2395029405" sldId="643"/>
            <ac:picMk id="6159" creationId="{E600053C-DE3D-1566-7697-50FE7A729F75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8:25.991" v="1981" actId="1076"/>
          <ac:picMkLst>
            <pc:docMk/>
            <pc:sldMk cId="2395029405" sldId="643"/>
            <ac:picMk id="6161" creationId="{8AF69CDF-EEAE-981B-435C-BEEEED35BE95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8:42.882" v="1987" actId="14100"/>
          <ac:picMkLst>
            <pc:docMk/>
            <pc:sldMk cId="2395029405" sldId="643"/>
            <ac:picMk id="6163" creationId="{C32F0B7E-EF7A-55A0-039C-F048D8682886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8:42.882" v="1987" actId="14100"/>
          <ac:picMkLst>
            <pc:docMk/>
            <pc:sldMk cId="2395029405" sldId="643"/>
            <ac:picMk id="6164" creationId="{2DA33188-0269-64D0-E363-CD6CEA7AA69C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7:57:19.089" v="2910" actId="1076"/>
          <ac:picMkLst>
            <pc:docMk/>
            <pc:sldMk cId="2395029405" sldId="643"/>
            <ac:picMk id="6167" creationId="{6CC1994B-DAA8-415F-24E6-25E743F35A28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9:03.956" v="1992" actId="207"/>
          <ac:picMkLst>
            <pc:docMk/>
            <pc:sldMk cId="2395029405" sldId="643"/>
            <ac:picMk id="6168" creationId="{1480F960-A5AD-041F-F2D5-F5F1C0DD9604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9:40.656" v="2033" actId="688"/>
          <ac:picMkLst>
            <pc:docMk/>
            <pc:sldMk cId="2395029405" sldId="643"/>
            <ac:picMk id="6171" creationId="{801D32F1-866A-9A24-17F5-5D59FED32F77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9:40.656" v="2033" actId="688"/>
          <ac:picMkLst>
            <pc:docMk/>
            <pc:sldMk cId="2395029405" sldId="643"/>
            <ac:picMk id="6172" creationId="{D1C1716C-29AB-3A67-E616-3E2CAAB2D48E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7:57:19.089" v="2910" actId="1076"/>
          <ac:picMkLst>
            <pc:docMk/>
            <pc:sldMk cId="2395029405" sldId="643"/>
            <ac:picMk id="6175" creationId="{AF2C8312-4790-9A25-186F-7F44F0E72203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29:52.276" v="2036" actId="207"/>
          <ac:picMkLst>
            <pc:docMk/>
            <pc:sldMk cId="2395029405" sldId="643"/>
            <ac:picMk id="6176" creationId="{E7A4D370-8455-93F1-49A9-4275B5DBAA49}"/>
          </ac:picMkLst>
        </pc:picChg>
        <pc:cxnChg chg="add mod">
          <ac:chgData name="ROLLAND Pierre (SNCF VOYAGEURS / DIRECTION GENERALE TRANSILIEN / TN-DSI-Pôle DATA)" userId="1bc6d764-5ff3-4e57-872c-3e09b2bd17f3" providerId="ADAL" clId="{4B29D383-5CC0-456B-879F-44639D85D848}" dt="2025-11-13T16:10:07.562" v="1627" actId="14100"/>
          <ac:cxnSpMkLst>
            <pc:docMk/>
            <pc:sldMk cId="2395029405" sldId="643"/>
            <ac:cxnSpMk id="43" creationId="{7B030C51-42B1-16A9-3F80-51CB64A3AB4C}"/>
          </ac:cxnSpMkLst>
        </pc:cxnChg>
        <pc:cxnChg chg="add del">
          <ac:chgData name="ROLLAND Pierre (SNCF VOYAGEURS / DIRECTION GENERALE TRANSILIEN / TN-DSI-Pôle DATA)" userId="1bc6d764-5ff3-4e57-872c-3e09b2bd17f3" providerId="ADAL" clId="{4B29D383-5CC0-456B-879F-44639D85D848}" dt="2025-11-13T16:11:41.130" v="1631" actId="478"/>
          <ac:cxnSpMkLst>
            <pc:docMk/>
            <pc:sldMk cId="2395029405" sldId="643"/>
            <ac:cxnSpMk id="50" creationId="{ED9AC859-F051-8DD8-8C39-380EB42D16E6}"/>
          </ac:cxnSpMkLst>
        </pc:cxnChg>
        <pc:cxnChg chg="add mod">
          <ac:chgData name="ROLLAND Pierre (SNCF VOYAGEURS / DIRECTION GENERALE TRANSILIEN / TN-DSI-Pôle DATA)" userId="1bc6d764-5ff3-4e57-872c-3e09b2bd17f3" providerId="ADAL" clId="{4B29D383-5CC0-456B-879F-44639D85D848}" dt="2025-11-14T07:57:21.673" v="2911" actId="14100"/>
          <ac:cxnSpMkLst>
            <pc:docMk/>
            <pc:sldMk cId="2395029405" sldId="643"/>
            <ac:cxnSpMk id="6179" creationId="{0B7C50CA-FB4A-6753-63B8-D800465902A2}"/>
          </ac:cxnSpMkLst>
        </pc:cxnChg>
        <pc:cxnChg chg="add mod">
          <ac:chgData name="ROLLAND Pierre (SNCF VOYAGEURS / DIRECTION GENERALE TRANSILIEN / TN-DSI-Pôle DATA)" userId="1bc6d764-5ff3-4e57-872c-3e09b2bd17f3" providerId="ADAL" clId="{4B29D383-5CC0-456B-879F-44639D85D848}" dt="2025-11-14T08:56:47.500" v="3344" actId="13822"/>
          <ac:cxnSpMkLst>
            <pc:docMk/>
            <pc:sldMk cId="2395029405" sldId="643"/>
            <ac:cxnSpMk id="6189" creationId="{DDAD639C-A8EF-DDEA-58C6-0F919876642E}"/>
          </ac:cxnSpMkLst>
        </pc:cxnChg>
      </pc:sldChg>
      <pc:sldChg chg="addSp delSp modSp new mod">
        <pc:chgData name="ROLLAND Pierre (SNCF VOYAGEURS / DIRECTION GENERALE TRANSILIEN / TN-DSI-Pôle DATA)" userId="1bc6d764-5ff3-4e57-872c-3e09b2bd17f3" providerId="ADAL" clId="{4B29D383-5CC0-456B-879F-44639D85D848}" dt="2025-11-14T09:22:50.768" v="3457" actId="790"/>
        <pc:sldMkLst>
          <pc:docMk/>
          <pc:sldMk cId="358743923" sldId="644"/>
        </pc:sldMkLst>
        <pc:spChg chg="del">
          <ac:chgData name="ROLLAND Pierre (SNCF VOYAGEURS / DIRECTION GENERALE TRANSILIEN / TN-DSI-Pôle DATA)" userId="1bc6d764-5ff3-4e57-872c-3e09b2bd17f3" providerId="ADAL" clId="{4B29D383-5CC0-456B-879F-44639D85D848}" dt="2025-11-14T08:15:30.124" v="3221" actId="478"/>
          <ac:spMkLst>
            <pc:docMk/>
            <pc:sldMk cId="358743923" sldId="644"/>
            <ac:spMk id="2" creationId="{91C12F63-07EB-4C8B-FFAA-9F0DFA2D0EF2}"/>
          </ac:spMkLst>
        </pc:spChg>
        <pc:spChg chg="del">
          <ac:chgData name="ROLLAND Pierre (SNCF VOYAGEURS / DIRECTION GENERALE TRANSILIEN / TN-DSI-Pôle DATA)" userId="1bc6d764-5ff3-4e57-872c-3e09b2bd17f3" providerId="ADAL" clId="{4B29D383-5CC0-456B-879F-44639D85D848}" dt="2025-11-14T08:15:32.388" v="3222" actId="478"/>
          <ac:spMkLst>
            <pc:docMk/>
            <pc:sldMk cId="358743923" sldId="644"/>
            <ac:spMk id="3" creationId="{C3CC8606-F475-D059-5079-0E6BDFB3F913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46:31.062" v="3334" actId="478"/>
          <ac:spMkLst>
            <pc:docMk/>
            <pc:sldMk cId="358743923" sldId="644"/>
            <ac:spMk id="4" creationId="{15601C86-55CD-9F67-069F-42E6554457DC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46:31.062" v="3334" actId="478"/>
          <ac:spMkLst>
            <pc:docMk/>
            <pc:sldMk cId="358743923" sldId="644"/>
            <ac:spMk id="5" creationId="{2D525983-6E21-1224-7747-051378D585C3}"/>
          </ac:spMkLst>
        </pc:spChg>
        <pc:spChg chg="add del">
          <ac:chgData name="ROLLAND Pierre (SNCF VOYAGEURS / DIRECTION GENERALE TRANSILIEN / TN-DSI-Pôle DATA)" userId="1bc6d764-5ff3-4e57-872c-3e09b2bd17f3" providerId="ADAL" clId="{4B29D383-5CC0-456B-879F-44639D85D848}" dt="2025-11-14T08:38:48.253" v="3301" actId="11529"/>
          <ac:spMkLst>
            <pc:docMk/>
            <pc:sldMk cId="358743923" sldId="644"/>
            <ac:spMk id="6" creationId="{5FC37783-E259-018E-4A60-81714A1DA668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46:31.062" v="3334" actId="478"/>
          <ac:spMkLst>
            <pc:docMk/>
            <pc:sldMk cId="358743923" sldId="644"/>
            <ac:spMk id="7" creationId="{8BFC54A7-58B4-1701-44C0-FAE068886ADA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46:31.062" v="3334" actId="478"/>
          <ac:spMkLst>
            <pc:docMk/>
            <pc:sldMk cId="358743923" sldId="644"/>
            <ac:spMk id="8" creationId="{B6C5E922-2BAC-A4D4-9FEA-366E111E04B7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46:31.062" v="3334" actId="478"/>
          <ac:spMkLst>
            <pc:docMk/>
            <pc:sldMk cId="358743923" sldId="644"/>
            <ac:spMk id="9" creationId="{A0E310CA-6A18-0416-BDB0-1C40DC7AF6B2}"/>
          </ac:spMkLst>
        </pc:spChg>
        <pc:spChg chg="add del mod">
          <ac:chgData name="ROLLAND Pierre (SNCF VOYAGEURS / DIRECTION GENERALE TRANSILIEN / TN-DSI-Pôle DATA)" userId="1bc6d764-5ff3-4e57-872c-3e09b2bd17f3" providerId="ADAL" clId="{4B29D383-5CC0-456B-879F-44639D85D848}" dt="2025-11-14T08:46:31.062" v="3334" actId="478"/>
          <ac:spMkLst>
            <pc:docMk/>
            <pc:sldMk cId="358743923" sldId="644"/>
            <ac:spMk id="10" creationId="{1E8F9138-40D4-CC21-0FEF-EEC5B8BCD4FA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358743923" sldId="644"/>
            <ac:spMk id="13" creationId="{05ACEC02-86FA-0B85-E79C-10937E3217B7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358743923" sldId="644"/>
            <ac:spMk id="14" creationId="{BDA136F7-68A9-0680-F633-F3CE57EA66B8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12:28.314" v="3348" actId="1076"/>
          <ac:spMkLst>
            <pc:docMk/>
            <pc:sldMk cId="358743923" sldId="644"/>
            <ac:spMk id="18" creationId="{37F386CA-1A7F-99D8-A229-1C29E9A7D448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358743923" sldId="644"/>
            <ac:spMk id="21" creationId="{9F27CD04-6769-34F2-8FAC-86EC7975DAA6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358743923" sldId="644"/>
            <ac:spMk id="22" creationId="{BEA2222C-18CE-26CB-04D7-4DF162D5D302}"/>
          </ac:spMkLst>
        </pc:sp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08:46:31.062" v="3334" actId="478"/>
          <ac:picMkLst>
            <pc:docMk/>
            <pc:sldMk cId="358743923" sldId="644"/>
            <ac:picMk id="11" creationId="{036E431E-9584-3082-7395-DB6708B9EA80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08:40:17.704" v="3312" actId="478"/>
          <ac:picMkLst>
            <pc:docMk/>
            <pc:sldMk cId="358743923" sldId="644"/>
            <ac:picMk id="12" creationId="{92FDC0F1-CA7A-C75E-2C04-6755F3305405}"/>
          </ac:picMkLst>
        </pc:picChg>
        <pc:picChg chg="mod">
          <ac:chgData name="ROLLAND Pierre (SNCF VOYAGEURS / DIRECTION GENERALE TRANSILIEN / TN-DSI-Pôle DATA)" userId="1bc6d764-5ff3-4e57-872c-3e09b2bd17f3" providerId="ADAL" clId="{4B29D383-5CC0-456B-879F-44639D85D848}" dt="2025-11-14T09:12:42.366" v="3353" actId="1076"/>
          <ac:picMkLst>
            <pc:docMk/>
            <pc:sldMk cId="358743923" sldId="644"/>
            <ac:picMk id="12" creationId="{D1BC245D-8D74-EB4C-4DB2-A7B529D843EB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8:46:35.679" v="3335" actId="1076"/>
          <ac:picMkLst>
            <pc:docMk/>
            <pc:sldMk cId="358743923" sldId="644"/>
            <ac:picMk id="15" creationId="{AE852F4F-5456-DAD8-AC22-E404E1EEFA85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8:46:28.966" v="3333" actId="1076"/>
          <ac:picMkLst>
            <pc:docMk/>
            <pc:sldMk cId="358743923" sldId="644"/>
            <ac:picMk id="16" creationId="{AA080D6D-432C-0869-788D-B2FA694080EB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9:12:28.314" v="3348" actId="1076"/>
          <ac:picMkLst>
            <pc:docMk/>
            <pc:sldMk cId="358743923" sldId="644"/>
            <ac:picMk id="17" creationId="{D34BD15A-854E-E3FE-CDF8-FDDE59B4B3FB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9:12:28.314" v="3348" actId="1076"/>
          <ac:picMkLst>
            <pc:docMk/>
            <pc:sldMk cId="358743923" sldId="644"/>
            <ac:picMk id="19" creationId="{C1B60DEB-EB76-24A8-F8B9-D681A1DC786D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4T09:12:35.785" v="3351" actId="478"/>
          <ac:picMkLst>
            <pc:docMk/>
            <pc:sldMk cId="358743923" sldId="644"/>
            <ac:picMk id="20" creationId="{429D476F-BF79-366D-47EE-8D162EFF4606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9:12:34.093" v="3350" actId="1076"/>
          <ac:picMkLst>
            <pc:docMk/>
            <pc:sldMk cId="358743923" sldId="644"/>
            <ac:picMk id="23" creationId="{B4629E49-F450-833C-D780-AECC3628D03C}"/>
          </ac:picMkLst>
        </pc:picChg>
        <pc:picChg chg="add del mod">
          <ac:chgData name="ROLLAND Pierre (SNCF VOYAGEURS / DIRECTION GENERALE TRANSILIEN / TN-DSI-Pôle DATA)" userId="1bc6d764-5ff3-4e57-872c-3e09b2bd17f3" providerId="ADAL" clId="{4B29D383-5CC0-456B-879F-44639D85D848}" dt="2025-11-13T15:29:28.120" v="964" actId="478"/>
          <ac:picMkLst>
            <pc:docMk/>
            <pc:sldMk cId="358743923" sldId="644"/>
            <ac:picMk id="3074" creationId="{95CA7FCC-B436-3FA3-74F3-A98FD0A784E5}"/>
          </ac:picMkLst>
        </pc:picChg>
      </pc:sldChg>
      <pc:sldChg chg="addSp delSp modSp add del mod ord modShow">
        <pc:chgData name="ROLLAND Pierre (SNCF VOYAGEURS / DIRECTION GENERALE TRANSILIEN / TN-DSI-Pôle DATA)" userId="1bc6d764-5ff3-4e57-872c-3e09b2bd17f3" providerId="ADAL" clId="{4B29D383-5CC0-456B-879F-44639D85D848}" dt="2025-11-14T12:33:33.324" v="4591" actId="47"/>
        <pc:sldMkLst>
          <pc:docMk/>
          <pc:sldMk cId="2285436179" sldId="645"/>
        </pc:sldMkLst>
        <pc:spChg chg="add mod">
          <ac:chgData name="ROLLAND Pierre (SNCF VOYAGEURS / DIRECTION GENERALE TRANSILIEN / TN-DSI-Pôle DATA)" userId="1bc6d764-5ff3-4e57-872c-3e09b2bd17f3" providerId="ADAL" clId="{4B29D383-5CC0-456B-879F-44639D85D848}" dt="2025-11-13T15:40:24.670" v="1191"/>
          <ac:spMkLst>
            <pc:docMk/>
            <pc:sldMk cId="2285436179" sldId="645"/>
            <ac:spMk id="2" creationId="{DD80C2EE-A4FA-F8F0-AB84-07C6AEA57BDA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3T15:40:37.866" v="1193"/>
          <ac:spMkLst>
            <pc:docMk/>
            <pc:sldMk cId="2285436179" sldId="645"/>
            <ac:spMk id="3" creationId="{CCE0D2D3-C96F-B939-7C0B-95D04634CB23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285436179" sldId="645"/>
            <ac:spMk id="5" creationId="{71902681-80DA-46B2-CF31-CD3C155863FE}"/>
          </ac:spMkLst>
        </pc:spChg>
        <pc:spChg chg="del mod">
          <ac:chgData name="ROLLAND Pierre (SNCF VOYAGEURS / DIRECTION GENERALE TRANSILIEN / TN-DSI-Pôle DATA)" userId="1bc6d764-5ff3-4e57-872c-3e09b2bd17f3" providerId="ADAL" clId="{4B29D383-5CC0-456B-879F-44639D85D848}" dt="2025-11-13T15:40:22.356" v="1189" actId="478"/>
          <ac:spMkLst>
            <pc:docMk/>
            <pc:sldMk cId="2285436179" sldId="645"/>
            <ac:spMk id="8" creationId="{A7BF68EE-689E-F291-D071-151F83CBE61E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285436179" sldId="645"/>
            <ac:spMk id="9" creationId="{842F2E10-BF8E-8779-6592-38B292205983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285436179" sldId="645"/>
            <ac:spMk id="10" creationId="{CFC0EC43-C5CA-02AE-AD6E-6CF2FF1BADA8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285436179" sldId="645"/>
            <ac:spMk id="11" creationId="{E274E284-FEE7-6C02-6F4E-1B87A402D6A1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285436179" sldId="645"/>
            <ac:spMk id="13" creationId="{48B698AA-21FC-05E3-A2F9-BD5A7544D896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285436179" sldId="645"/>
            <ac:spMk id="14" creationId="{BC5150E7-F34D-1D90-0A4B-60244F53135E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285436179" sldId="645"/>
            <ac:spMk id="15" creationId="{66EE6A22-63A5-DDAD-43C5-A5A8A423739C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285436179" sldId="645"/>
            <ac:spMk id="17" creationId="{4639A5C4-EB58-5671-8DBD-D4557DFEB0FE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2285436179" sldId="645"/>
            <ac:spMk id="18" creationId="{8271CAC9-C1BD-1A3A-E760-0691159A99B8}"/>
          </ac:spMkLst>
        </pc:spChg>
        <pc:picChg chg="add mod">
          <ac:chgData name="ROLLAND Pierre (SNCF VOYAGEURS / DIRECTION GENERALE TRANSILIEN / TN-DSI-Pôle DATA)" userId="1bc6d764-5ff3-4e57-872c-3e09b2bd17f3" providerId="ADAL" clId="{4B29D383-5CC0-456B-879F-44639D85D848}" dt="2025-11-13T15:40:46.119" v="1198" actId="14100"/>
          <ac:picMkLst>
            <pc:docMk/>
            <pc:sldMk cId="2285436179" sldId="645"/>
            <ac:picMk id="4" creationId="{C20FA7CF-0CA6-6F51-2859-A7BD21A5EFCD}"/>
          </ac:picMkLst>
        </pc:picChg>
        <pc:picChg chg="del">
          <ac:chgData name="ROLLAND Pierre (SNCF VOYAGEURS / DIRECTION GENERALE TRANSILIEN / TN-DSI-Pôle DATA)" userId="1bc6d764-5ff3-4e57-872c-3e09b2bd17f3" providerId="ADAL" clId="{4B29D383-5CC0-456B-879F-44639D85D848}" dt="2025-11-13T15:40:19.236" v="1185" actId="478"/>
          <ac:picMkLst>
            <pc:docMk/>
            <pc:sldMk cId="2285436179" sldId="645"/>
            <ac:picMk id="7" creationId="{A36490E8-9644-F2DB-60BC-8FD9793A157C}"/>
          </ac:picMkLst>
        </pc:picChg>
        <pc:picChg chg="del mod">
          <ac:chgData name="ROLLAND Pierre (SNCF VOYAGEURS / DIRECTION GENERALE TRANSILIEN / TN-DSI-Pôle DATA)" userId="1bc6d764-5ff3-4e57-872c-3e09b2bd17f3" providerId="ADAL" clId="{4B29D383-5CC0-456B-879F-44639D85D848}" dt="2025-11-13T15:40:20.915" v="1187" actId="478"/>
          <ac:picMkLst>
            <pc:docMk/>
            <pc:sldMk cId="2285436179" sldId="645"/>
            <ac:picMk id="16" creationId="{9982B2BE-AC01-B10D-DFB4-A0D70903C5D0}"/>
          </ac:picMkLst>
        </pc:picChg>
        <pc:cxnChg chg="add">
          <ac:chgData name="ROLLAND Pierre (SNCF VOYAGEURS / DIRECTION GENERALE TRANSILIEN / TN-DSI-Pôle DATA)" userId="1bc6d764-5ff3-4e57-872c-3e09b2bd17f3" providerId="ADAL" clId="{4B29D383-5CC0-456B-879F-44639D85D848}" dt="2025-11-13T15:41:04.048" v="1199" actId="11529"/>
          <ac:cxnSpMkLst>
            <pc:docMk/>
            <pc:sldMk cId="2285436179" sldId="645"/>
            <ac:cxnSpMk id="19" creationId="{893BEDF5-DD50-8018-F590-04782DE6CFFD}"/>
          </ac:cxnSpMkLst>
        </pc:cxnChg>
      </pc:sldChg>
      <pc:sldChg chg="addSp modSp add del mod ord modShow">
        <pc:chgData name="ROLLAND Pierre (SNCF VOYAGEURS / DIRECTION GENERALE TRANSILIEN / TN-DSI-Pôle DATA)" userId="1bc6d764-5ff3-4e57-872c-3e09b2bd17f3" providerId="ADAL" clId="{4B29D383-5CC0-456B-879F-44639D85D848}" dt="2025-11-14T12:33:33.324" v="4591" actId="47"/>
        <pc:sldMkLst>
          <pc:docMk/>
          <pc:sldMk cId="1475724087" sldId="646"/>
        </pc:sldMkLst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1475724087" sldId="646"/>
            <ac:spMk id="5" creationId="{BCE65272-BCF4-8DA0-835A-2585D52C1ED8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1475724087" sldId="646"/>
            <ac:spMk id="8" creationId="{B2CF76E9-2CF4-0A49-3C92-F674AA096EEA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1475724087" sldId="646"/>
            <ac:spMk id="9" creationId="{D21E642C-43CE-D80E-7B53-5958FFD924C9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1475724087" sldId="646"/>
            <ac:spMk id="10" creationId="{76670442-BEC0-0896-560B-733118AC0B45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1475724087" sldId="646"/>
            <ac:spMk id="11" creationId="{466E4773-F8B6-B5AE-2278-98E9F9520812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1475724087" sldId="646"/>
            <ac:spMk id="13" creationId="{22C4E8E1-5F9B-8281-5DB6-7E2112888899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1475724087" sldId="646"/>
            <ac:spMk id="14" creationId="{4E1B7238-E05B-6797-CA07-90A24F544AE0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1475724087" sldId="646"/>
            <ac:spMk id="15" creationId="{00CE43AA-8DBA-FA14-B5A9-AC9542518A6C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1475724087" sldId="646"/>
            <ac:spMk id="17" creationId="{B3BA3689-7FF6-5411-A104-7BFAE4242676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1475724087" sldId="646"/>
            <ac:spMk id="18" creationId="{915064E5-C1DE-1B70-1FC9-6CAF04A7B58D}"/>
          </ac:spMkLst>
        </pc:sp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16:58.722" v="1830"/>
          <ac:picMkLst>
            <pc:docMk/>
            <pc:sldMk cId="1475724087" sldId="646"/>
            <ac:picMk id="38" creationId="{7AEBE4E5-5269-41D8-F4E1-59726EA964AD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16:58.722" v="1830"/>
          <ac:picMkLst>
            <pc:docMk/>
            <pc:sldMk cId="1475724087" sldId="646"/>
            <ac:picMk id="44" creationId="{BBFB07B7-0764-FA04-2229-BA25CE29395A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16:58.722" v="1830"/>
          <ac:picMkLst>
            <pc:docMk/>
            <pc:sldMk cId="1475724087" sldId="646"/>
            <ac:picMk id="49" creationId="{CDDE3D7E-3D89-6BD5-DFAB-9DF8131515BB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16:58.722" v="1830"/>
          <ac:picMkLst>
            <pc:docMk/>
            <pc:sldMk cId="1475724087" sldId="646"/>
            <ac:picMk id="52" creationId="{4C01B2D4-7B16-3C24-D148-768B96D1E3BA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3T16:16:58.722" v="1830"/>
          <ac:picMkLst>
            <pc:docMk/>
            <pc:sldMk cId="1475724087" sldId="646"/>
            <ac:picMk id="53" creationId="{479E8D7D-B332-94AF-815C-5FC0814A01AA}"/>
          </ac:picMkLst>
        </pc:picChg>
      </pc:sldChg>
      <pc:sldChg chg="addSp modSp add mod">
        <pc:chgData name="ROLLAND Pierre (SNCF VOYAGEURS / DIRECTION GENERALE TRANSILIEN / TN-DSI-Pôle DATA)" userId="1bc6d764-5ff3-4e57-872c-3e09b2bd17f3" providerId="ADAL" clId="{4B29D383-5CC0-456B-879F-44639D85D848}" dt="2025-11-14T13:30:37.333" v="4592" actId="403"/>
        <pc:sldMkLst>
          <pc:docMk/>
          <pc:sldMk cId="3451993569" sldId="647"/>
        </pc:sldMkLst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3451993569" sldId="647"/>
            <ac:spMk id="5" creationId="{D4E3CF7D-C07A-AC5F-34AC-616A8AD902DF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3451993569" sldId="647"/>
            <ac:spMk id="6" creationId="{2514DF28-09FA-007C-A8B8-CD183DCD4719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3451993569" sldId="647"/>
            <ac:spMk id="7" creationId="{893EECBE-D3C4-F430-995E-3B17230AD9D2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3451993569" sldId="647"/>
            <ac:spMk id="9" creationId="{C98ED01A-C2EF-A929-FE75-7722575329BC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3451993569" sldId="647"/>
            <ac:spMk id="10" creationId="{4D71236C-B1A4-4873-5DF9-211DD987CEC3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3451993569" sldId="647"/>
            <ac:spMk id="11" creationId="{A93F7F66-C4AF-1160-78EA-A17024E1D927}"/>
          </ac:spMkLst>
        </pc:spChg>
        <pc:spChg chg="add mod">
          <ac:chgData name="ROLLAND Pierre (SNCF VOYAGEURS / DIRECTION GENERALE TRANSILIEN / TN-DSI-Pôle DATA)" userId="1bc6d764-5ff3-4e57-872c-3e09b2bd17f3" providerId="ADAL" clId="{4B29D383-5CC0-456B-879F-44639D85D848}" dt="2025-11-14T09:22:50.768" v="3457" actId="790"/>
          <ac:spMkLst>
            <pc:docMk/>
            <pc:sldMk cId="3451993569" sldId="647"/>
            <ac:spMk id="14" creationId="{FE939BE2-E531-D00C-0BB5-12D3C0A7887E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13:30:37.333" v="4592" actId="403"/>
          <ac:spMkLst>
            <pc:docMk/>
            <pc:sldMk cId="3451993569" sldId="647"/>
            <ac:spMk id="22" creationId="{4D7933C8-641D-E8FB-9643-3B98B06D056C}"/>
          </ac:spMkLst>
        </pc:spChg>
        <pc:grpChg chg="mod">
          <ac:chgData name="ROLLAND Pierre (SNCF VOYAGEURS / DIRECTION GENERALE TRANSILIEN / TN-DSI-Pôle DATA)" userId="1bc6d764-5ff3-4e57-872c-3e09b2bd17f3" providerId="ADAL" clId="{4B29D383-5CC0-456B-879F-44639D85D848}" dt="2025-11-14T07:50:28.384" v="2797" actId="14100"/>
          <ac:grpSpMkLst>
            <pc:docMk/>
            <pc:sldMk cId="3451993569" sldId="647"/>
            <ac:grpSpMk id="4" creationId="{E5C677AC-EC55-04B0-9E59-37053CE567E3}"/>
          </ac:grpSpMkLst>
        </pc:grpChg>
        <pc:picChg chg="add mod">
          <ac:chgData name="ROLLAND Pierre (SNCF VOYAGEURS / DIRECTION GENERALE TRANSILIEN / TN-DSI-Pôle DATA)" userId="1bc6d764-5ff3-4e57-872c-3e09b2bd17f3" providerId="ADAL" clId="{4B29D383-5CC0-456B-879F-44639D85D848}" dt="2025-11-14T08:45:33.188" v="3324" actId="1076"/>
          <ac:picMkLst>
            <pc:docMk/>
            <pc:sldMk cId="3451993569" sldId="647"/>
            <ac:picMk id="2" creationId="{5586870D-196B-FD55-08C3-864534B8ACA0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8:45:44.533" v="3327" actId="1076"/>
          <ac:picMkLst>
            <pc:docMk/>
            <pc:sldMk cId="3451993569" sldId="647"/>
            <ac:picMk id="3" creationId="{8220594B-65F8-3818-E577-31F585F0CAD9}"/>
          </ac:picMkLst>
        </pc:picChg>
        <pc:picChg chg="add mod">
          <ac:chgData name="ROLLAND Pierre (SNCF VOYAGEURS / DIRECTION GENERALE TRANSILIEN / TN-DSI-Pôle DATA)" userId="1bc6d764-5ff3-4e57-872c-3e09b2bd17f3" providerId="ADAL" clId="{4B29D383-5CC0-456B-879F-44639D85D848}" dt="2025-11-14T08:45:42.821" v="3326" actId="1076"/>
          <ac:picMkLst>
            <pc:docMk/>
            <pc:sldMk cId="3451993569" sldId="647"/>
            <ac:picMk id="8" creationId="{D99CA12D-F595-FD60-5711-7C523DF87A69}"/>
          </ac:picMkLst>
        </pc:picChg>
        <pc:cxnChg chg="add mod">
          <ac:chgData name="ROLLAND Pierre (SNCF VOYAGEURS / DIRECTION GENERALE TRANSILIEN / TN-DSI-Pôle DATA)" userId="1bc6d764-5ff3-4e57-872c-3e09b2bd17f3" providerId="ADAL" clId="{4B29D383-5CC0-456B-879F-44639D85D848}" dt="2025-11-14T08:10:52.477" v="3177" actId="13822"/>
          <ac:cxnSpMkLst>
            <pc:docMk/>
            <pc:sldMk cId="3451993569" sldId="647"/>
            <ac:cxnSpMk id="13" creationId="{B5DBCCB1-FA62-DD39-3497-02996D432312}"/>
          </ac:cxnSpMkLst>
        </pc:cxnChg>
      </pc:sldChg>
      <pc:sldChg chg="modSp add del mod ord modShow">
        <pc:chgData name="ROLLAND Pierre (SNCF VOYAGEURS / DIRECTION GENERALE TRANSILIEN / TN-DSI-Pôle DATA)" userId="1bc6d764-5ff3-4e57-872c-3e09b2bd17f3" providerId="ADAL" clId="{4B29D383-5CC0-456B-879F-44639D85D848}" dt="2025-11-14T12:33:33.324" v="4591" actId="47"/>
        <pc:sldMkLst>
          <pc:docMk/>
          <pc:sldMk cId="1916556583" sldId="648"/>
        </pc:sldMkLst>
        <pc:spChg chg="mod">
          <ac:chgData name="ROLLAND Pierre (SNCF VOYAGEURS / DIRECTION GENERALE TRANSILIEN / TN-DSI-Pôle DATA)" userId="1bc6d764-5ff3-4e57-872c-3e09b2bd17f3" providerId="ADAL" clId="{4B29D383-5CC0-456B-879F-44639D85D848}" dt="2025-11-14T10:27:09.761" v="3888" actId="1076"/>
          <ac:spMkLst>
            <pc:docMk/>
            <pc:sldMk cId="1916556583" sldId="648"/>
            <ac:spMk id="16" creationId="{10BF3B59-419F-5FD0-C51D-4252B4033B4A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10:27:34.316" v="3899" actId="14100"/>
          <ac:spMkLst>
            <pc:docMk/>
            <pc:sldMk cId="1916556583" sldId="648"/>
            <ac:spMk id="18" creationId="{1A4D4F57-3FD9-91AA-5A0B-BB8B6354E9D1}"/>
          </ac:spMkLst>
        </pc:spChg>
        <pc:spChg chg="mod">
          <ac:chgData name="ROLLAND Pierre (SNCF VOYAGEURS / DIRECTION GENERALE TRANSILIEN / TN-DSI-Pôle DATA)" userId="1bc6d764-5ff3-4e57-872c-3e09b2bd17f3" providerId="ADAL" clId="{4B29D383-5CC0-456B-879F-44639D85D848}" dt="2025-11-14T10:27:37.049" v="3900" actId="688"/>
          <ac:spMkLst>
            <pc:docMk/>
            <pc:sldMk cId="1916556583" sldId="648"/>
            <ac:spMk id="20" creationId="{41BD46FB-81B4-5D44-FCFF-9BDF53EB83A1}"/>
          </ac:spMkLst>
        </pc:spChg>
        <pc:picChg chg="mod">
          <ac:chgData name="ROLLAND Pierre (SNCF VOYAGEURS / DIRECTION GENERALE TRANSILIEN / TN-DSI-Pôle DATA)" userId="1bc6d764-5ff3-4e57-872c-3e09b2bd17f3" providerId="ADAL" clId="{4B29D383-5CC0-456B-879F-44639D85D848}" dt="2025-11-14T10:27:06.314" v="3887" actId="1076"/>
          <ac:picMkLst>
            <pc:docMk/>
            <pc:sldMk cId="1916556583" sldId="648"/>
            <ac:picMk id="1028" creationId="{40A66D89-B7ED-19E2-2072-4DD783903389}"/>
          </ac:picMkLst>
        </pc:picChg>
      </pc:sldChg>
      <pc:sldChg chg="add del">
        <pc:chgData name="ROLLAND Pierre (SNCF VOYAGEURS / DIRECTION GENERALE TRANSILIEN / TN-DSI-Pôle DATA)" userId="1bc6d764-5ff3-4e57-872c-3e09b2bd17f3" providerId="ADAL" clId="{4B29D383-5CC0-456B-879F-44639D85D848}" dt="2025-11-14T10:26:22.346" v="3885" actId="2696"/>
        <pc:sldMkLst>
          <pc:docMk/>
          <pc:sldMk cId="3562819845" sldId="648"/>
        </pc:sldMkLst>
      </pc:sldChg>
      <pc:sldChg chg="add del mod ord modShow">
        <pc:chgData name="ROLLAND Pierre (SNCF VOYAGEURS / DIRECTION GENERALE TRANSILIEN / TN-DSI-Pôle DATA)" userId="1bc6d764-5ff3-4e57-872c-3e09b2bd17f3" providerId="ADAL" clId="{4B29D383-5CC0-456B-879F-44639D85D848}" dt="2025-11-14T12:33:33.324" v="4591" actId="47"/>
        <pc:sldMkLst>
          <pc:docMk/>
          <pc:sldMk cId="1023239279" sldId="649"/>
        </pc:sldMkLst>
      </pc:sldChg>
      <pc:sldChg chg="modSp add del mod ord modShow">
        <pc:chgData name="ROLLAND Pierre (SNCF VOYAGEURS / DIRECTION GENERALE TRANSILIEN / TN-DSI-Pôle DATA)" userId="1bc6d764-5ff3-4e57-872c-3e09b2bd17f3" providerId="ADAL" clId="{4B29D383-5CC0-456B-879F-44639D85D848}" dt="2025-11-14T12:33:33.324" v="4591" actId="47"/>
        <pc:sldMkLst>
          <pc:docMk/>
          <pc:sldMk cId="2867515899" sldId="650"/>
        </pc:sldMkLst>
        <pc:spChg chg="mod">
          <ac:chgData name="ROLLAND Pierre (SNCF VOYAGEURS / DIRECTION GENERALE TRANSILIEN / TN-DSI-Pôle DATA)" userId="1bc6d764-5ff3-4e57-872c-3e09b2bd17f3" providerId="ADAL" clId="{4B29D383-5CC0-456B-879F-44639D85D848}" dt="2025-11-14T12:09:07.903" v="4342" actId="14100"/>
          <ac:spMkLst>
            <pc:docMk/>
            <pc:sldMk cId="2867515899" sldId="650"/>
            <ac:spMk id="32" creationId="{3DB4E60B-1ADA-95DD-2D98-A2B5FE3243AD}"/>
          </ac:spMkLst>
        </pc:spChg>
      </pc:sldChg>
      <pc:sldChg chg="ord">
        <pc:chgData name="ROLLAND Pierre (SNCF VOYAGEURS / DIRECTION GENERALE TRANSILIEN / TN-DSI-Pôle DATA)" userId="1bc6d764-5ff3-4e57-872c-3e09b2bd17f3" providerId="ADAL" clId="{4B29D383-5CC0-456B-879F-44639D85D848}" dt="2025-11-14T12:29:42.181" v="4578"/>
        <pc:sldMkLst>
          <pc:docMk/>
          <pc:sldMk cId="3653383903" sldId="652"/>
        </pc:sldMkLst>
      </pc:sldChg>
      <pc:sldChg chg="modSp mod">
        <pc:chgData name="ROLLAND Pierre (SNCF VOYAGEURS / DIRECTION GENERALE TRANSILIEN / TN-DSI-Pôle DATA)" userId="1bc6d764-5ff3-4e57-872c-3e09b2bd17f3" providerId="ADAL" clId="{4B29D383-5CC0-456B-879F-44639D85D848}" dt="2025-11-14T12:31:30.014" v="4580" actId="20577"/>
        <pc:sldMkLst>
          <pc:docMk/>
          <pc:sldMk cId="958135514" sldId="653"/>
        </pc:sldMkLst>
        <pc:spChg chg="mod">
          <ac:chgData name="ROLLAND Pierre (SNCF VOYAGEURS / DIRECTION GENERALE TRANSILIEN / TN-DSI-Pôle DATA)" userId="1bc6d764-5ff3-4e57-872c-3e09b2bd17f3" providerId="ADAL" clId="{4B29D383-5CC0-456B-879F-44639D85D848}" dt="2025-11-14T12:31:30.014" v="4580" actId="20577"/>
          <ac:spMkLst>
            <pc:docMk/>
            <pc:sldMk cId="958135514" sldId="653"/>
            <ac:spMk id="8" creationId="{77973EF8-1385-6D2E-815E-0A38161CB446}"/>
          </ac:spMkLst>
        </pc:spChg>
      </pc:sldChg>
      <pc:sldMasterChg chg="delSldLayout">
        <pc:chgData name="ROLLAND Pierre (SNCF VOYAGEURS / DIRECTION GENERALE TRANSILIEN / TN-DSI-Pôle DATA)" userId="1bc6d764-5ff3-4e57-872c-3e09b2bd17f3" providerId="ADAL" clId="{4B29D383-5CC0-456B-879F-44639D85D848}" dt="2025-11-14T07:53:35.480" v="2866" actId="47"/>
        <pc:sldMasterMkLst>
          <pc:docMk/>
          <pc:sldMasterMk cId="0" sldId="2147483648"/>
        </pc:sldMasterMkLst>
        <pc:sldLayoutChg chg="del">
          <pc:chgData name="ROLLAND Pierre (SNCF VOYAGEURS / DIRECTION GENERALE TRANSILIEN / TN-DSI-Pôle DATA)" userId="1bc6d764-5ff3-4e57-872c-3e09b2bd17f3" providerId="ADAL" clId="{4B29D383-5CC0-456B-879F-44639D85D848}" dt="2025-11-14T07:53:35.480" v="2866" actId="47"/>
          <pc:sldLayoutMkLst>
            <pc:docMk/>
            <pc:sldMasterMk cId="0" sldId="2147483648"/>
            <pc:sldLayoutMk cId="4107686073" sldId="2147483660"/>
          </pc:sldLayoutMkLst>
        </pc:sldLayoutChg>
      </pc:sldMasterChg>
    </pc:docChg>
  </pc:docChgLst>
  <pc:docChgLst>
    <pc:chgData name="MARKOVA Tatjana (SNCF VOYAGEURS / DIRECTION GENERALE TRANSILIEN / TN-DSI-Pôle DATA)" userId="S::7512522k@commun.ad.sncf.fr::01a75ec3-3c9a-4093-96d8-78ffdbae4de4" providerId="AD" clId="Web-{F9D9DC4B-B467-C514-AAE6-A17EBEC4D32B}"/>
    <pc:docChg chg="mod modSld modMainMaster">
      <pc:chgData name="MARKOVA Tatjana (SNCF VOYAGEURS / DIRECTION GENERALE TRANSILIEN / TN-DSI-Pôle DATA)" userId="S::7512522k@commun.ad.sncf.fr::01a75ec3-3c9a-4093-96d8-78ffdbae4de4" providerId="AD" clId="Web-{F9D9DC4B-B467-C514-AAE6-A17EBEC4D32B}" dt="2025-11-13T12:40:20.495" v="17"/>
      <pc:docMkLst>
        <pc:docMk/>
      </pc:docMkLst>
      <pc:sldChg chg="addSp delSp modSp">
        <pc:chgData name="MARKOVA Tatjana (SNCF VOYAGEURS / DIRECTION GENERALE TRANSILIEN / TN-DSI-Pôle DATA)" userId="S::7512522k@commun.ad.sncf.fr::01a75ec3-3c9a-4093-96d8-78ffdbae4de4" providerId="AD" clId="Web-{F9D9DC4B-B467-C514-AAE6-A17EBEC4D32B}" dt="2025-11-13T12:40:20.495" v="17"/>
        <pc:sldMkLst>
          <pc:docMk/>
          <pc:sldMk cId="0" sldId="259"/>
        </pc:sldMkLst>
        <pc:picChg chg="add mod">
          <ac:chgData name="MARKOVA Tatjana (SNCF VOYAGEURS / DIRECTION GENERALE TRANSILIEN / TN-DSI-Pôle DATA)" userId="S::7512522k@commun.ad.sncf.fr::01a75ec3-3c9a-4093-96d8-78ffdbae4de4" providerId="AD" clId="Web-{F9D9DC4B-B467-C514-AAE6-A17EBEC4D32B}" dt="2025-11-13T11:32:08.940" v="3" actId="1076"/>
          <ac:picMkLst>
            <pc:docMk/>
            <pc:sldMk cId="0" sldId="259"/>
            <ac:picMk id="2" creationId="{542908D7-65B3-E7DD-8543-65E2D23612C0}"/>
          </ac:picMkLst>
        </pc:picChg>
        <pc:picChg chg="add mod">
          <ac:chgData name="MARKOVA Tatjana (SNCF VOYAGEURS / DIRECTION GENERALE TRANSILIEN / TN-DSI-Pôle DATA)" userId="S::7512522k@commun.ad.sncf.fr::01a75ec3-3c9a-4093-96d8-78ffdbae4de4" providerId="AD" clId="Web-{F9D9DC4B-B467-C514-AAE6-A17EBEC4D32B}" dt="2025-11-13T11:33:29.770" v="5" actId="1076"/>
          <ac:picMkLst>
            <pc:docMk/>
            <pc:sldMk cId="0" sldId="259"/>
            <ac:picMk id="3" creationId="{C53B9980-A0D2-369F-B7EE-1D86F9F13F0D}"/>
          </ac:picMkLst>
        </pc:picChg>
        <pc:picChg chg="add mod">
          <ac:chgData name="MARKOVA Tatjana (SNCF VOYAGEURS / DIRECTION GENERALE TRANSILIEN / TN-DSI-Pôle DATA)" userId="S::7512522k@commun.ad.sncf.fr::01a75ec3-3c9a-4093-96d8-78ffdbae4de4" providerId="AD" clId="Web-{F9D9DC4B-B467-C514-AAE6-A17EBEC4D32B}" dt="2025-11-13T12:36:27.499" v="7" actId="1076"/>
          <ac:picMkLst>
            <pc:docMk/>
            <pc:sldMk cId="0" sldId="259"/>
            <ac:picMk id="4" creationId="{9E219116-BF71-3D5C-5669-1E1618224AE9}"/>
          </ac:picMkLst>
        </pc:picChg>
        <pc:picChg chg="add mod">
          <ac:chgData name="MARKOVA Tatjana (SNCF VOYAGEURS / DIRECTION GENERALE TRANSILIEN / TN-DSI-Pôle DATA)" userId="S::7512522k@commun.ad.sncf.fr::01a75ec3-3c9a-4093-96d8-78ffdbae4de4" providerId="AD" clId="Web-{F9D9DC4B-B467-C514-AAE6-A17EBEC4D32B}" dt="2025-11-13T12:39:32.414" v="16" actId="1076"/>
          <ac:picMkLst>
            <pc:docMk/>
            <pc:sldMk cId="0" sldId="259"/>
            <ac:picMk id="5" creationId="{4A4416DE-0EFE-3655-5BEF-27C5F3336D9B}"/>
          </ac:picMkLst>
        </pc:picChg>
        <pc:picChg chg="add del mod">
          <ac:chgData name="MARKOVA Tatjana (SNCF VOYAGEURS / DIRECTION GENERALE TRANSILIEN / TN-DSI-Pôle DATA)" userId="S::7512522k@commun.ad.sncf.fr::01a75ec3-3c9a-4093-96d8-78ffdbae4de4" providerId="AD" clId="Web-{F9D9DC4B-B467-C514-AAE6-A17EBEC4D32B}" dt="2025-11-13T12:39:17.506" v="15"/>
          <ac:picMkLst>
            <pc:docMk/>
            <pc:sldMk cId="0" sldId="259"/>
            <ac:picMk id="6" creationId="{CD3DAF4E-C631-1945-D321-D135FCB563E4}"/>
          </ac:picMkLst>
        </pc:picChg>
        <pc:picChg chg="add del mod">
          <ac:chgData name="MARKOVA Tatjana (SNCF VOYAGEURS / DIRECTION GENERALE TRANSILIEN / TN-DSI-Pôle DATA)" userId="S::7512522k@commun.ad.sncf.fr::01a75ec3-3c9a-4093-96d8-78ffdbae4de4" providerId="AD" clId="Web-{F9D9DC4B-B467-C514-AAE6-A17EBEC4D32B}" dt="2025-11-13T12:39:11.709" v="13"/>
          <ac:picMkLst>
            <pc:docMk/>
            <pc:sldMk cId="0" sldId="259"/>
            <ac:picMk id="7" creationId="{FD5E0FF5-85C5-DBBA-C1B3-1B0EE6D2675E}"/>
          </ac:picMkLst>
        </pc:picChg>
        <pc:picChg chg="add mod">
          <ac:chgData name="MARKOVA Tatjana (SNCF VOYAGEURS / DIRECTION GENERALE TRANSILIEN / TN-DSI-Pôle DATA)" userId="S::7512522k@commun.ad.sncf.fr::01a75ec3-3c9a-4093-96d8-78ffdbae4de4" providerId="AD" clId="Web-{F9D9DC4B-B467-C514-AAE6-A17EBEC4D32B}" dt="2025-11-13T12:40:20.495" v="17"/>
          <ac:picMkLst>
            <pc:docMk/>
            <pc:sldMk cId="0" sldId="259"/>
            <ac:picMk id="8" creationId="{0FF3BE43-7503-42AE-1928-57B3BE034923}"/>
          </ac:picMkLst>
        </pc:picChg>
      </pc:sldChg>
      <pc:sldMasterChg chg="addSp">
        <pc:chgData name="MARKOVA Tatjana (SNCF VOYAGEURS / DIRECTION GENERALE TRANSILIEN / TN-DSI-Pôle DATA)" userId="S::7512522k@commun.ad.sncf.fr::01a75ec3-3c9a-4093-96d8-78ffdbae4de4" providerId="AD" clId="Web-{F9D9DC4B-B467-C514-AAE6-A17EBEC4D32B}" dt="2025-11-13T11:31:10.361" v="0" actId="33475"/>
        <pc:sldMasterMkLst>
          <pc:docMk/>
          <pc:sldMasterMk cId="0" sldId="2147483648"/>
        </pc:sldMasterMkLst>
        <pc:spChg chg="add">
          <ac:chgData name="MARKOVA Tatjana (SNCF VOYAGEURS / DIRECTION GENERALE TRANSILIEN / TN-DSI-Pôle DATA)" userId="S::7512522k@commun.ad.sncf.fr::01a75ec3-3c9a-4093-96d8-78ffdbae4de4" providerId="AD" clId="Web-{F9D9DC4B-B467-C514-AAE6-A17EBEC4D32B}" dt="2025-11-13T11:31:10.361" v="0" actId="33475"/>
          <ac:spMkLst>
            <pc:docMk/>
            <pc:sldMasterMk cId="0" sldId="2147483648"/>
            <ac:spMk id="3" creationId="{2D4178C3-79D3-CC91-7818-38A8621675E4}"/>
          </ac:spMkLst>
        </pc:spChg>
      </pc:sldMasterChg>
    </pc:docChg>
  </pc:docChgLst>
  <pc:docChgLst>
    <pc:chgData name="MARKOVA Tatjana (SNCF VOYAGEURS / DIRECTION GENERALE TRANSILIEN / TN-DSI-Pôle DATA)" userId="01a75ec3-3c9a-4093-96d8-78ffdbae4de4" providerId="ADAL" clId="{C22A9CB0-3B03-4E51-B4E8-8532F26E73E7}"/>
    <pc:docChg chg="undo custSel delSld modSld">
      <pc:chgData name="MARKOVA Tatjana (SNCF VOYAGEURS / DIRECTION GENERALE TRANSILIEN / TN-DSI-Pôle DATA)" userId="01a75ec3-3c9a-4093-96d8-78ffdbae4de4" providerId="ADAL" clId="{C22A9CB0-3B03-4E51-B4E8-8532F26E73E7}" dt="2025-11-14T11:14:28.867" v="1739" actId="20577"/>
      <pc:docMkLst>
        <pc:docMk/>
      </pc:docMkLst>
      <pc:sldChg chg="addSp modSp mod">
        <pc:chgData name="MARKOVA Tatjana (SNCF VOYAGEURS / DIRECTION GENERALE TRANSILIEN / TN-DSI-Pôle DATA)" userId="01a75ec3-3c9a-4093-96d8-78ffdbae4de4" providerId="ADAL" clId="{C22A9CB0-3B03-4E51-B4E8-8532F26E73E7}" dt="2025-11-14T10:41:15.263" v="1601" actId="1076"/>
        <pc:sldMkLst>
          <pc:docMk/>
          <pc:sldMk cId="0" sldId="257"/>
        </pc:sldMkLst>
        <pc:spChg chg="mod">
          <ac:chgData name="MARKOVA Tatjana (SNCF VOYAGEURS / DIRECTION GENERALE TRANSILIEN / TN-DSI-Pôle DATA)" userId="01a75ec3-3c9a-4093-96d8-78ffdbae4de4" providerId="ADAL" clId="{C22A9CB0-3B03-4E51-B4E8-8532F26E73E7}" dt="2025-11-14T08:35:28.094" v="79" actId="255"/>
          <ac:spMkLst>
            <pc:docMk/>
            <pc:sldMk cId="0" sldId="257"/>
            <ac:spMk id="122" creationId="{00000000-0000-0000-0000-000000000000}"/>
          </ac:spMkLst>
        </pc:spChg>
        <pc:picChg chg="add mod">
          <ac:chgData name="MARKOVA Tatjana (SNCF VOYAGEURS / DIRECTION GENERALE TRANSILIEN / TN-DSI-Pôle DATA)" userId="01a75ec3-3c9a-4093-96d8-78ffdbae4de4" providerId="ADAL" clId="{C22A9CB0-3B03-4E51-B4E8-8532F26E73E7}" dt="2025-11-14T10:41:15.263" v="1601" actId="1076"/>
          <ac:picMkLst>
            <pc:docMk/>
            <pc:sldMk cId="0" sldId="257"/>
            <ac:picMk id="2" creationId="{412508A8-6E40-DB31-4074-DA15E53C268D}"/>
          </ac:picMkLst>
        </pc:picChg>
      </pc:sldChg>
      <pc:sldChg chg="addSp delSp modSp mod">
        <pc:chgData name="MARKOVA Tatjana (SNCF VOYAGEURS / DIRECTION GENERALE TRANSILIEN / TN-DSI-Pôle DATA)" userId="01a75ec3-3c9a-4093-96d8-78ffdbae4de4" providerId="ADAL" clId="{C22A9CB0-3B03-4E51-B4E8-8532F26E73E7}" dt="2025-11-14T11:07:14.357" v="1690" actId="113"/>
        <pc:sldMkLst>
          <pc:docMk/>
          <pc:sldMk cId="0" sldId="258"/>
        </pc:sldMkLst>
        <pc:spChg chg="mod">
          <ac:chgData name="MARKOVA Tatjana (SNCF VOYAGEURS / DIRECTION GENERALE TRANSILIEN / TN-DSI-Pôle DATA)" userId="01a75ec3-3c9a-4093-96d8-78ffdbae4de4" providerId="ADAL" clId="{C22A9CB0-3B03-4E51-B4E8-8532F26E73E7}" dt="2025-11-14T09:02:20.382" v="634" actId="1076"/>
          <ac:spMkLst>
            <pc:docMk/>
            <pc:sldMk cId="0" sldId="258"/>
            <ac:spMk id="2" creationId="{9E9BEC08-0792-E682-7932-391A0CB1929D}"/>
          </ac:spMkLst>
        </pc:spChg>
        <pc:spChg chg="mod">
          <ac:chgData name="MARKOVA Tatjana (SNCF VOYAGEURS / DIRECTION GENERALE TRANSILIEN / TN-DSI-Pôle DATA)" userId="01a75ec3-3c9a-4093-96d8-78ffdbae4de4" providerId="ADAL" clId="{C22A9CB0-3B03-4E51-B4E8-8532F26E73E7}" dt="2025-11-14T11:06:50.693" v="1687" actId="113"/>
          <ac:spMkLst>
            <pc:docMk/>
            <pc:sldMk cId="0" sldId="258"/>
            <ac:spMk id="4" creationId="{A469E220-DDE3-E722-5AAA-E50213D91672}"/>
          </ac:spMkLst>
        </pc:spChg>
        <pc:spChg chg="del">
          <ac:chgData name="MARKOVA Tatjana (SNCF VOYAGEURS / DIRECTION GENERALE TRANSILIEN / TN-DSI-Pôle DATA)" userId="01a75ec3-3c9a-4093-96d8-78ffdbae4de4" providerId="ADAL" clId="{C22A9CB0-3B03-4E51-B4E8-8532F26E73E7}" dt="2025-11-14T08:35:53.924" v="80" actId="478"/>
          <ac:spMkLst>
            <pc:docMk/>
            <pc:sldMk cId="0" sldId="258"/>
            <ac:spMk id="6" creationId="{BB03A2E1-29F5-9D86-4664-F4E941AE4189}"/>
          </ac:spMkLst>
        </pc:spChg>
        <pc:spChg chg="mod">
          <ac:chgData name="MARKOVA Tatjana (SNCF VOYAGEURS / DIRECTION GENERALE TRANSILIEN / TN-DSI-Pôle DATA)" userId="01a75ec3-3c9a-4093-96d8-78ffdbae4de4" providerId="ADAL" clId="{C22A9CB0-3B03-4E51-B4E8-8532F26E73E7}" dt="2025-11-14T11:06:13.663" v="1685" actId="207"/>
          <ac:spMkLst>
            <pc:docMk/>
            <pc:sldMk cId="0" sldId="258"/>
            <ac:spMk id="9" creationId="{89150CCF-7A55-8673-57A1-F6AE8772911C}"/>
          </ac:spMkLst>
        </pc:spChg>
        <pc:spChg chg="del">
          <ac:chgData name="MARKOVA Tatjana (SNCF VOYAGEURS / DIRECTION GENERALE TRANSILIEN / TN-DSI-Pôle DATA)" userId="01a75ec3-3c9a-4093-96d8-78ffdbae4de4" providerId="ADAL" clId="{C22A9CB0-3B03-4E51-B4E8-8532F26E73E7}" dt="2025-11-14T09:25:13.061" v="1016" actId="478"/>
          <ac:spMkLst>
            <pc:docMk/>
            <pc:sldMk cId="0" sldId="258"/>
            <ac:spMk id="10" creationId="{EDD83CAF-91A6-7FA6-6E1B-4CF410EA62FB}"/>
          </ac:spMkLst>
        </pc:spChg>
        <pc:spChg chg="add mod">
          <ac:chgData name="MARKOVA Tatjana (SNCF VOYAGEURS / DIRECTION GENERALE TRANSILIEN / TN-DSI-Pôle DATA)" userId="01a75ec3-3c9a-4093-96d8-78ffdbae4de4" providerId="ADAL" clId="{C22A9CB0-3B03-4E51-B4E8-8532F26E73E7}" dt="2025-11-14T11:07:14.357" v="1690" actId="113"/>
          <ac:spMkLst>
            <pc:docMk/>
            <pc:sldMk cId="0" sldId="258"/>
            <ac:spMk id="16" creationId="{F2F61DC4-D4B8-18B8-B296-A1332B3F17BA}"/>
          </ac:spMkLst>
        </pc:spChg>
        <pc:spChg chg="add del mod">
          <ac:chgData name="MARKOVA Tatjana (SNCF VOYAGEURS / DIRECTION GENERALE TRANSILIEN / TN-DSI-Pôle DATA)" userId="01a75ec3-3c9a-4093-96d8-78ffdbae4de4" providerId="ADAL" clId="{C22A9CB0-3B03-4E51-B4E8-8532F26E73E7}" dt="2025-11-14T09:14:42.832" v="665" actId="478"/>
          <ac:spMkLst>
            <pc:docMk/>
            <pc:sldMk cId="0" sldId="258"/>
            <ac:spMk id="19" creationId="{9EE57F8E-C072-551F-7BD5-E5178F08DB5E}"/>
          </ac:spMkLst>
        </pc:spChg>
        <pc:spChg chg="mod">
          <ac:chgData name="MARKOVA Tatjana (SNCF VOYAGEURS / DIRECTION GENERALE TRANSILIEN / TN-DSI-Pôle DATA)" userId="01a75ec3-3c9a-4093-96d8-78ffdbae4de4" providerId="ADAL" clId="{C22A9CB0-3B03-4E51-B4E8-8532F26E73E7}" dt="2025-11-14T09:25:29.011" v="1018" actId="1076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MARKOVA Tatjana (SNCF VOYAGEURS / DIRECTION GENERALE TRANSILIEN / TN-DSI-Pôle DATA)" userId="01a75ec3-3c9a-4093-96d8-78ffdbae4de4" providerId="ADAL" clId="{C22A9CB0-3B03-4E51-B4E8-8532F26E73E7}" dt="2025-11-14T09:00:04.676" v="624" actId="14100"/>
          <ac:spMkLst>
            <pc:docMk/>
            <pc:sldMk cId="0" sldId="258"/>
            <ac:spMk id="153" creationId="{00000000-0000-0000-0000-000000000000}"/>
          </ac:spMkLst>
        </pc:spChg>
        <pc:picChg chg="del mod">
          <ac:chgData name="MARKOVA Tatjana (SNCF VOYAGEURS / DIRECTION GENERALE TRANSILIEN / TN-DSI-Pôle DATA)" userId="01a75ec3-3c9a-4093-96d8-78ffdbae4de4" providerId="ADAL" clId="{C22A9CB0-3B03-4E51-B4E8-8532F26E73E7}" dt="2025-11-14T08:52:34.463" v="273" actId="478"/>
          <ac:picMkLst>
            <pc:docMk/>
            <pc:sldMk cId="0" sldId="258"/>
            <ac:picMk id="3" creationId="{5E6FE076-EC71-4228-99E4-BC5879683390}"/>
          </ac:picMkLst>
        </pc:picChg>
        <pc:picChg chg="del mod">
          <ac:chgData name="MARKOVA Tatjana (SNCF VOYAGEURS / DIRECTION GENERALE TRANSILIEN / TN-DSI-Pôle DATA)" userId="01a75ec3-3c9a-4093-96d8-78ffdbae4de4" providerId="ADAL" clId="{C22A9CB0-3B03-4E51-B4E8-8532F26E73E7}" dt="2025-11-14T08:52:32.982" v="272" actId="478"/>
          <ac:picMkLst>
            <pc:docMk/>
            <pc:sldMk cId="0" sldId="258"/>
            <ac:picMk id="5" creationId="{9CFE5674-ECDB-E353-D714-A4D9F45D894F}"/>
          </ac:picMkLst>
        </pc:picChg>
        <pc:picChg chg="add del mod">
          <ac:chgData name="MARKOVA Tatjana (SNCF VOYAGEURS / DIRECTION GENERALE TRANSILIEN / TN-DSI-Pôle DATA)" userId="01a75ec3-3c9a-4093-96d8-78ffdbae4de4" providerId="ADAL" clId="{C22A9CB0-3B03-4E51-B4E8-8532F26E73E7}" dt="2025-11-14T09:01:02.561" v="625" actId="478"/>
          <ac:picMkLst>
            <pc:docMk/>
            <pc:sldMk cId="0" sldId="258"/>
            <ac:picMk id="11" creationId="{B0A3C818-6772-14B2-DD70-0E7BD9388673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4T08:53:40.222" v="277" actId="14100"/>
          <ac:picMkLst>
            <pc:docMk/>
            <pc:sldMk cId="0" sldId="258"/>
            <ac:picMk id="13" creationId="{1ACEF575-AD7F-428C-ADB6-115B62B9BAB4}"/>
          </ac:picMkLst>
        </pc:picChg>
        <pc:picChg chg="add del">
          <ac:chgData name="MARKOVA Tatjana (SNCF VOYAGEURS / DIRECTION GENERALE TRANSILIEN / TN-DSI-Pôle DATA)" userId="01a75ec3-3c9a-4093-96d8-78ffdbae4de4" providerId="ADAL" clId="{C22A9CB0-3B03-4E51-B4E8-8532F26E73E7}" dt="2025-11-14T09:01:31.402" v="627" actId="478"/>
          <ac:picMkLst>
            <pc:docMk/>
            <pc:sldMk cId="0" sldId="258"/>
            <ac:picMk id="15" creationId="{F2DF48D9-C4A9-592F-1A1E-95CC61514D5E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4T09:07:01.523" v="645" actId="1076"/>
          <ac:picMkLst>
            <pc:docMk/>
            <pc:sldMk cId="0" sldId="258"/>
            <ac:picMk id="18" creationId="{22518F29-688A-5B65-4472-26B072A84061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4T10:09:16.468" v="1342" actId="1076"/>
          <ac:picMkLst>
            <pc:docMk/>
            <pc:sldMk cId="0" sldId="258"/>
            <ac:picMk id="21" creationId="{C45F0EAB-303C-CF11-1296-2AA0BEF3A914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4T11:06:27.507" v="1686" actId="1076"/>
          <ac:picMkLst>
            <pc:docMk/>
            <pc:sldMk cId="0" sldId="258"/>
            <ac:picMk id="23" creationId="{CCA744D1-0E3D-3A9C-1289-E787038A0898}"/>
          </ac:picMkLst>
        </pc:picChg>
      </pc:sldChg>
      <pc:sldChg chg="addSp modSp mod">
        <pc:chgData name="MARKOVA Tatjana (SNCF VOYAGEURS / DIRECTION GENERALE TRANSILIEN / TN-DSI-Pôle DATA)" userId="01a75ec3-3c9a-4093-96d8-78ffdbae4de4" providerId="ADAL" clId="{C22A9CB0-3B03-4E51-B4E8-8532F26E73E7}" dt="2025-11-13T13:49:45.515" v="3" actId="1076"/>
        <pc:sldMkLst>
          <pc:docMk/>
          <pc:sldMk cId="4224782608" sldId="638"/>
        </pc:sldMkLst>
        <pc:picChg chg="add mod">
          <ac:chgData name="MARKOVA Tatjana (SNCF VOYAGEURS / DIRECTION GENERALE TRANSILIEN / TN-DSI-Pôle DATA)" userId="01a75ec3-3c9a-4093-96d8-78ffdbae4de4" providerId="ADAL" clId="{C22A9CB0-3B03-4E51-B4E8-8532F26E73E7}" dt="2025-11-13T13:49:45.515" v="3" actId="1076"/>
          <ac:picMkLst>
            <pc:docMk/>
            <pc:sldMk cId="4224782608" sldId="638"/>
            <ac:picMk id="8" creationId="{4EC0441D-71CF-BE53-7FC0-FBBAD8792F1F}"/>
          </ac:picMkLst>
        </pc:picChg>
      </pc:sldChg>
      <pc:sldChg chg="addSp modSp mod">
        <pc:chgData name="MARKOVA Tatjana (SNCF VOYAGEURS / DIRECTION GENERALE TRANSILIEN / TN-DSI-Pôle DATA)" userId="01a75ec3-3c9a-4093-96d8-78ffdbae4de4" providerId="ADAL" clId="{C22A9CB0-3B03-4E51-B4E8-8532F26E73E7}" dt="2025-11-14T11:14:28.867" v="1739" actId="20577"/>
        <pc:sldMkLst>
          <pc:docMk/>
          <pc:sldMk cId="2897033316" sldId="641"/>
        </pc:sldMkLst>
        <pc:spChg chg="add mod">
          <ac:chgData name="MARKOVA Tatjana (SNCF VOYAGEURS / DIRECTION GENERALE TRANSILIEN / TN-DSI-Pôle DATA)" userId="01a75ec3-3c9a-4093-96d8-78ffdbae4de4" providerId="ADAL" clId="{C22A9CB0-3B03-4E51-B4E8-8532F26E73E7}" dt="2025-11-14T11:14:04.159" v="1730" actId="20577"/>
          <ac:spMkLst>
            <pc:docMk/>
            <pc:sldMk cId="2897033316" sldId="641"/>
            <ac:spMk id="9" creationId="{1355C554-A531-80FC-87D1-C21F4E8CFED4}"/>
          </ac:spMkLst>
        </pc:spChg>
        <pc:spChg chg="add mod">
          <ac:chgData name="MARKOVA Tatjana (SNCF VOYAGEURS / DIRECTION GENERALE TRANSILIEN / TN-DSI-Pôle DATA)" userId="01a75ec3-3c9a-4093-96d8-78ffdbae4de4" providerId="ADAL" clId="{C22A9CB0-3B03-4E51-B4E8-8532F26E73E7}" dt="2025-11-14T11:14:28.867" v="1739" actId="20577"/>
          <ac:spMkLst>
            <pc:docMk/>
            <pc:sldMk cId="2897033316" sldId="641"/>
            <ac:spMk id="10" creationId="{066076CE-A99C-9ADF-7965-CDE60ED3284B}"/>
          </ac:spMkLst>
        </pc:spChg>
        <pc:spChg chg="mod">
          <ac:chgData name="MARKOVA Tatjana (SNCF VOYAGEURS / DIRECTION GENERALE TRANSILIEN / TN-DSI-Pôle DATA)" userId="01a75ec3-3c9a-4093-96d8-78ffdbae4de4" providerId="ADAL" clId="{C22A9CB0-3B03-4E51-B4E8-8532F26E73E7}" dt="2025-11-14T11:11:03.797" v="1709" actId="20577"/>
          <ac:spMkLst>
            <pc:docMk/>
            <pc:sldMk cId="2897033316" sldId="641"/>
            <ac:spMk id="37" creationId="{0563A457-1482-B324-78B4-03DF14E73199}"/>
          </ac:spMkLst>
        </pc:spChg>
        <pc:picChg chg="mod">
          <ac:chgData name="MARKOVA Tatjana (SNCF VOYAGEURS / DIRECTION GENERALE TRANSILIEN / TN-DSI-Pôle DATA)" userId="01a75ec3-3c9a-4093-96d8-78ffdbae4de4" providerId="ADAL" clId="{C22A9CB0-3B03-4E51-B4E8-8532F26E73E7}" dt="2025-11-14T11:11:08.421" v="1710" actId="1076"/>
          <ac:picMkLst>
            <pc:docMk/>
            <pc:sldMk cId="2897033316" sldId="641"/>
            <ac:picMk id="44" creationId="{ECCD7888-484D-0705-3C9B-32B23C3C8BD9}"/>
          </ac:picMkLst>
        </pc:picChg>
      </pc:sldChg>
      <pc:sldChg chg="addSp delSp modSp mod">
        <pc:chgData name="MARKOVA Tatjana (SNCF VOYAGEURS / DIRECTION GENERALE TRANSILIEN / TN-DSI-Pôle DATA)" userId="01a75ec3-3c9a-4093-96d8-78ffdbae4de4" providerId="ADAL" clId="{C22A9CB0-3B03-4E51-B4E8-8532F26E73E7}" dt="2025-11-14T11:01:00.348" v="1677" actId="1076"/>
        <pc:sldMkLst>
          <pc:docMk/>
          <pc:sldMk cId="2395029405" sldId="643"/>
        </pc:sldMkLst>
        <pc:spChg chg="del">
          <ac:chgData name="MARKOVA Tatjana (SNCF VOYAGEURS / DIRECTION GENERALE TRANSILIEN / TN-DSI-Pôle DATA)" userId="01a75ec3-3c9a-4093-96d8-78ffdbae4de4" providerId="ADAL" clId="{C22A9CB0-3B03-4E51-B4E8-8532F26E73E7}" dt="2025-11-13T15:57:10.522" v="16" actId="478"/>
          <ac:spMkLst>
            <pc:docMk/>
            <pc:sldMk cId="2395029405" sldId="643"/>
            <ac:spMk id="29" creationId="{529C9D73-C8E0-A448-B40D-436FB24B9E53}"/>
          </ac:spMkLst>
        </pc:spChg>
        <pc:spChg chg="mod">
          <ac:chgData name="MARKOVA Tatjana (SNCF VOYAGEURS / DIRECTION GENERALE TRANSILIEN / TN-DSI-Pôle DATA)" userId="01a75ec3-3c9a-4093-96d8-78ffdbae4de4" providerId="ADAL" clId="{C22A9CB0-3B03-4E51-B4E8-8532F26E73E7}" dt="2025-11-14T10:46:55.294" v="1614" actId="14100"/>
          <ac:spMkLst>
            <pc:docMk/>
            <pc:sldMk cId="2395029405" sldId="643"/>
            <ac:spMk id="32" creationId="{C4A3D0E2-4A2C-7CA5-E36F-1132DB923556}"/>
          </ac:spMkLst>
        </pc:spChg>
        <pc:spChg chg="mod">
          <ac:chgData name="MARKOVA Tatjana (SNCF VOYAGEURS / DIRECTION GENERALE TRANSILIEN / TN-DSI-Pôle DATA)" userId="01a75ec3-3c9a-4093-96d8-78ffdbae4de4" providerId="ADAL" clId="{C22A9CB0-3B03-4E51-B4E8-8532F26E73E7}" dt="2025-11-14T10:59:27.130" v="1676" actId="20577"/>
          <ac:spMkLst>
            <pc:docMk/>
            <pc:sldMk cId="2395029405" sldId="643"/>
            <ac:spMk id="34" creationId="{0EAACFCD-265D-9E80-2B2B-DAFC44FC7EF2}"/>
          </ac:spMkLst>
        </pc:spChg>
        <pc:spChg chg="mod">
          <ac:chgData name="MARKOVA Tatjana (SNCF VOYAGEURS / DIRECTION GENERALE TRANSILIEN / TN-DSI-Pôle DATA)" userId="01a75ec3-3c9a-4093-96d8-78ffdbae4de4" providerId="ADAL" clId="{C22A9CB0-3B03-4E51-B4E8-8532F26E73E7}" dt="2025-11-14T10:57:34.637" v="1673" actId="255"/>
          <ac:spMkLst>
            <pc:docMk/>
            <pc:sldMk cId="2395029405" sldId="643"/>
            <ac:spMk id="41" creationId="{F0D4DE58-53CB-EA01-5388-99631B2F01E1}"/>
          </ac:spMkLst>
        </pc:spChg>
        <pc:spChg chg="add mod">
          <ac:chgData name="MARKOVA Tatjana (SNCF VOYAGEURS / DIRECTION GENERALE TRANSILIEN / TN-DSI-Pôle DATA)" userId="01a75ec3-3c9a-4093-96d8-78ffdbae4de4" providerId="ADAL" clId="{C22A9CB0-3B03-4E51-B4E8-8532F26E73E7}" dt="2025-11-14T10:48:42.784" v="1621" actId="2085"/>
          <ac:spMkLst>
            <pc:docMk/>
            <pc:sldMk cId="2395029405" sldId="643"/>
            <ac:spMk id="54" creationId="{3CEF756B-554A-7463-22A8-F34912A2A80D}"/>
          </ac:spMkLst>
        </pc:spChg>
        <pc:spChg chg="mod">
          <ac:chgData name="MARKOVA Tatjana (SNCF VOYAGEURS / DIRECTION GENERALE TRANSILIEN / TN-DSI-Pôle DATA)" userId="01a75ec3-3c9a-4093-96d8-78ffdbae4de4" providerId="ADAL" clId="{C22A9CB0-3B03-4E51-B4E8-8532F26E73E7}" dt="2025-11-14T10:57:27.451" v="1672" actId="255"/>
          <ac:spMkLst>
            <pc:docMk/>
            <pc:sldMk cId="2395029405" sldId="643"/>
            <ac:spMk id="57" creationId="{317A96F3-F1BE-089B-ADE2-A7C0BE09838E}"/>
          </ac:spMkLst>
        </pc:spChg>
        <pc:spChg chg="add mod">
          <ac:chgData name="MARKOVA Tatjana (SNCF VOYAGEURS / DIRECTION GENERALE TRANSILIEN / TN-DSI-Pôle DATA)" userId="01a75ec3-3c9a-4093-96d8-78ffdbae4de4" providerId="ADAL" clId="{C22A9CB0-3B03-4E51-B4E8-8532F26E73E7}" dt="2025-11-14T10:57:19.862" v="1671" actId="255"/>
          <ac:spMkLst>
            <pc:docMk/>
            <pc:sldMk cId="2395029405" sldId="643"/>
            <ac:spMk id="60" creationId="{17D43129-5A7A-5222-5DED-AD478ABF7FB4}"/>
          </ac:spMkLst>
        </pc:spChg>
        <pc:spChg chg="add mod">
          <ac:chgData name="MARKOVA Tatjana (SNCF VOYAGEURS / DIRECTION GENERALE TRANSILIEN / TN-DSI-Pôle DATA)" userId="01a75ec3-3c9a-4093-96d8-78ffdbae4de4" providerId="ADAL" clId="{C22A9CB0-3B03-4E51-B4E8-8532F26E73E7}" dt="2025-11-14T11:01:00.348" v="1677" actId="1076"/>
          <ac:spMkLst>
            <pc:docMk/>
            <pc:sldMk cId="2395029405" sldId="643"/>
            <ac:spMk id="6147" creationId="{68F2E71E-9C28-768E-6637-FDF62750B32C}"/>
          </ac:spMkLst>
        </pc:spChg>
        <pc:picChg chg="add del mod">
          <ac:chgData name="MARKOVA Tatjana (SNCF VOYAGEURS / DIRECTION GENERALE TRANSILIEN / TN-DSI-Pôle DATA)" userId="01a75ec3-3c9a-4093-96d8-78ffdbae4de4" providerId="ADAL" clId="{C22A9CB0-3B03-4E51-B4E8-8532F26E73E7}" dt="2025-11-13T15:57:12.812" v="17" actId="478"/>
          <ac:picMkLst>
            <pc:docMk/>
            <pc:sldMk cId="2395029405" sldId="643"/>
            <ac:picMk id="3" creationId="{3BD4D051-8474-512F-AD5A-D5BC828C9236}"/>
          </ac:picMkLst>
        </pc:picChg>
        <pc:picChg chg="add del mod">
          <ac:chgData name="MARKOVA Tatjana (SNCF VOYAGEURS / DIRECTION GENERALE TRANSILIEN / TN-DSI-Pôle DATA)" userId="01a75ec3-3c9a-4093-96d8-78ffdbae4de4" providerId="ADAL" clId="{C22A9CB0-3B03-4E51-B4E8-8532F26E73E7}" dt="2025-11-13T15:57:28.765" v="18" actId="478"/>
          <ac:picMkLst>
            <pc:docMk/>
            <pc:sldMk cId="2395029405" sldId="643"/>
            <ac:picMk id="6" creationId="{5E3AEBB0-8DA0-4036-58D2-C59CBEDE8D82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3T15:53:10.463" v="12" actId="1076"/>
          <ac:picMkLst>
            <pc:docMk/>
            <pc:sldMk cId="2395029405" sldId="643"/>
            <ac:picMk id="22" creationId="{784833B2-E85A-05F5-AB59-2A44A0CF5A27}"/>
          </ac:picMkLst>
        </pc:picChg>
        <pc:picChg chg="del">
          <ac:chgData name="MARKOVA Tatjana (SNCF VOYAGEURS / DIRECTION GENERALE TRANSILIEN / TN-DSI-Pôle DATA)" userId="01a75ec3-3c9a-4093-96d8-78ffdbae4de4" providerId="ADAL" clId="{C22A9CB0-3B03-4E51-B4E8-8532F26E73E7}" dt="2025-11-13T15:57:07.768" v="15" actId="478"/>
          <ac:picMkLst>
            <pc:docMk/>
            <pc:sldMk cId="2395029405" sldId="643"/>
            <ac:picMk id="28" creationId="{2B412BA7-E4E3-4FCF-46CB-07B9DF41FBF6}"/>
          </ac:picMkLst>
        </pc:picChg>
        <pc:picChg chg="mod">
          <ac:chgData name="MARKOVA Tatjana (SNCF VOYAGEURS / DIRECTION GENERALE TRANSILIEN / TN-DSI-Pôle DATA)" userId="01a75ec3-3c9a-4093-96d8-78ffdbae4de4" providerId="ADAL" clId="{C22A9CB0-3B03-4E51-B4E8-8532F26E73E7}" dt="2025-11-14T10:47:44.735" v="1617" actId="14100"/>
          <ac:picMkLst>
            <pc:docMk/>
            <pc:sldMk cId="2395029405" sldId="643"/>
            <ac:picMk id="31" creationId="{F1AECB39-DC05-2860-CDFF-877B75F841B7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3T15:57:05.534" v="14" actId="1076"/>
          <ac:picMkLst>
            <pc:docMk/>
            <pc:sldMk cId="2395029405" sldId="643"/>
            <ac:picMk id="33" creationId="{E0A436BF-3800-C7EF-7B9A-827F40A68A76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3T16:08:54.601" v="20" actId="1076"/>
          <ac:picMkLst>
            <pc:docMk/>
            <pc:sldMk cId="2395029405" sldId="643"/>
            <ac:picMk id="38" creationId="{7AEBE4E5-5269-41D8-F4E1-59726EA964AD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3T16:11:09.689" v="22" actId="1076"/>
          <ac:picMkLst>
            <pc:docMk/>
            <pc:sldMk cId="2395029405" sldId="643"/>
            <ac:picMk id="44" creationId="{BBFB07B7-0764-FA04-2229-BA25CE29395A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3T16:12:30.523" v="24" actId="1076"/>
          <ac:picMkLst>
            <pc:docMk/>
            <pc:sldMk cId="2395029405" sldId="643"/>
            <ac:picMk id="49" creationId="{CDDE3D7E-3D89-6BD5-DFAB-9DF8131515BB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4T10:51:12.367" v="1645" actId="1076"/>
          <ac:picMkLst>
            <pc:docMk/>
            <pc:sldMk cId="2395029405" sldId="643"/>
            <ac:picMk id="55" creationId="{80487104-046D-0EEC-B41F-2AE8D40D3411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4T10:51:21.020" v="1647" actId="1076"/>
          <ac:picMkLst>
            <pc:docMk/>
            <pc:sldMk cId="2395029405" sldId="643"/>
            <ac:picMk id="62" creationId="{F5D8BD2F-B6B8-6FA4-8D5F-A3FAA81B22FE}"/>
          </ac:picMkLst>
        </pc:picChg>
        <pc:cxnChg chg="mod">
          <ac:chgData name="MARKOVA Tatjana (SNCF VOYAGEURS / DIRECTION GENERALE TRANSILIEN / TN-DSI-Pôle DATA)" userId="01a75ec3-3c9a-4093-96d8-78ffdbae4de4" providerId="ADAL" clId="{C22A9CB0-3B03-4E51-B4E8-8532F26E73E7}" dt="2025-11-14T10:55:54.601" v="1669" actId="1076"/>
          <ac:cxnSpMkLst>
            <pc:docMk/>
            <pc:sldMk cId="2395029405" sldId="643"/>
            <ac:cxnSpMk id="6179" creationId="{0B7C50CA-FB4A-6753-63B8-D800465902A2}"/>
          </ac:cxnSpMkLst>
        </pc:cxnChg>
        <pc:cxnChg chg="mod">
          <ac:chgData name="MARKOVA Tatjana (SNCF VOYAGEURS / DIRECTION GENERALE TRANSILIEN / TN-DSI-Pôle DATA)" userId="01a75ec3-3c9a-4093-96d8-78ffdbae4de4" providerId="ADAL" clId="{C22A9CB0-3B03-4E51-B4E8-8532F26E73E7}" dt="2025-11-14T10:54:16.207" v="1655" actId="692"/>
          <ac:cxnSpMkLst>
            <pc:docMk/>
            <pc:sldMk cId="2395029405" sldId="643"/>
            <ac:cxnSpMk id="6189" creationId="{DDAD639C-A8EF-DDEA-58C6-0F919876642E}"/>
          </ac:cxnSpMkLst>
        </pc:cxnChg>
      </pc:sldChg>
      <pc:sldChg chg="addSp modSp del mod">
        <pc:chgData name="MARKOVA Tatjana (SNCF VOYAGEURS / DIRECTION GENERALE TRANSILIEN / TN-DSI-Pôle DATA)" userId="01a75ec3-3c9a-4093-96d8-78ffdbae4de4" providerId="ADAL" clId="{C22A9CB0-3B03-4E51-B4E8-8532F26E73E7}" dt="2025-11-14T09:30:04.919" v="1077" actId="2696"/>
        <pc:sldMkLst>
          <pc:docMk/>
          <pc:sldMk cId="358743923" sldId="644"/>
        </pc:sldMkLst>
        <pc:picChg chg="add mod">
          <ac:chgData name="MARKOVA Tatjana (SNCF VOYAGEURS / DIRECTION GENERALE TRANSILIEN / TN-DSI-Pôle DATA)" userId="01a75ec3-3c9a-4093-96d8-78ffdbae4de4" providerId="ADAL" clId="{C22A9CB0-3B03-4E51-B4E8-8532F26E73E7}" dt="2025-11-14T09:13:16.171" v="654" actId="1076"/>
          <ac:picMkLst>
            <pc:docMk/>
            <pc:sldMk cId="358743923" sldId="644"/>
            <ac:picMk id="12" creationId="{D1BC245D-8D74-EB4C-4DB2-A7B529D843EB}"/>
          </ac:picMkLst>
        </pc:picChg>
        <pc:picChg chg="mod">
          <ac:chgData name="MARKOVA Tatjana (SNCF VOYAGEURS / DIRECTION GENERALE TRANSILIEN / TN-DSI-Pôle DATA)" userId="01a75ec3-3c9a-4093-96d8-78ffdbae4de4" providerId="ADAL" clId="{C22A9CB0-3B03-4E51-B4E8-8532F26E73E7}" dt="2025-11-14T09:13:04.425" v="653" actId="1076"/>
          <ac:picMkLst>
            <pc:docMk/>
            <pc:sldMk cId="358743923" sldId="644"/>
            <ac:picMk id="23" creationId="{B4629E49-F450-833C-D780-AECC3628D03C}"/>
          </ac:picMkLst>
        </pc:picChg>
      </pc:sldChg>
      <pc:sldChg chg="addSp delSp modSp mod">
        <pc:chgData name="MARKOVA Tatjana (SNCF VOYAGEURS / DIRECTION GENERALE TRANSILIEN / TN-DSI-Pôle DATA)" userId="01a75ec3-3c9a-4093-96d8-78ffdbae4de4" providerId="ADAL" clId="{C22A9CB0-3B03-4E51-B4E8-8532F26E73E7}" dt="2025-11-14T10:38:08.881" v="1592" actId="14100"/>
        <pc:sldMkLst>
          <pc:docMk/>
          <pc:sldMk cId="3451993569" sldId="647"/>
        </pc:sldMkLst>
        <pc:spChg chg="del">
          <ac:chgData name="MARKOVA Tatjana (SNCF VOYAGEURS / DIRECTION GENERALE TRANSILIEN / TN-DSI-Pôle DATA)" userId="01a75ec3-3c9a-4093-96d8-78ffdbae4de4" providerId="ADAL" clId="{C22A9CB0-3B03-4E51-B4E8-8532F26E73E7}" dt="2025-11-14T10:28:15.915" v="1389" actId="478"/>
          <ac:spMkLst>
            <pc:docMk/>
            <pc:sldMk cId="3451993569" sldId="647"/>
            <ac:spMk id="10" creationId="{4D71236C-B1A4-4873-5DF9-211DD987CEC3}"/>
          </ac:spMkLst>
        </pc:spChg>
        <pc:spChg chg="del">
          <ac:chgData name="MARKOVA Tatjana (SNCF VOYAGEURS / DIRECTION GENERALE TRANSILIEN / TN-DSI-Pôle DATA)" userId="01a75ec3-3c9a-4093-96d8-78ffdbae4de4" providerId="ADAL" clId="{C22A9CB0-3B03-4E51-B4E8-8532F26E73E7}" dt="2025-11-14T10:24:06.642" v="1377" actId="478"/>
          <ac:spMkLst>
            <pc:docMk/>
            <pc:sldMk cId="3451993569" sldId="647"/>
            <ac:spMk id="11" creationId="{A93F7F66-C4AF-1160-78EA-A17024E1D927}"/>
          </ac:spMkLst>
        </pc:spChg>
        <pc:spChg chg="del">
          <ac:chgData name="MARKOVA Tatjana (SNCF VOYAGEURS / DIRECTION GENERALE TRANSILIEN / TN-DSI-Pôle DATA)" userId="01a75ec3-3c9a-4093-96d8-78ffdbae4de4" providerId="ADAL" clId="{C22A9CB0-3B03-4E51-B4E8-8532F26E73E7}" dt="2025-11-14T09:38:17.071" v="1134" actId="478"/>
          <ac:spMkLst>
            <pc:docMk/>
            <pc:sldMk cId="3451993569" sldId="647"/>
            <ac:spMk id="14" creationId="{FE939BE2-E531-D00C-0BB5-12D3C0A7887E}"/>
          </ac:spMkLst>
        </pc:spChg>
        <pc:spChg chg="add del mod">
          <ac:chgData name="MARKOVA Tatjana (SNCF VOYAGEURS / DIRECTION GENERALE TRANSILIEN / TN-DSI-Pôle DATA)" userId="01a75ec3-3c9a-4093-96d8-78ffdbae4de4" providerId="ADAL" clId="{C22A9CB0-3B03-4E51-B4E8-8532F26E73E7}" dt="2025-11-14T10:27:47.493" v="1386" actId="478"/>
          <ac:spMkLst>
            <pc:docMk/>
            <pc:sldMk cId="3451993569" sldId="647"/>
            <ac:spMk id="15" creationId="{98647042-904A-51E0-19E9-95400A9B6374}"/>
          </ac:spMkLst>
        </pc:spChg>
        <pc:spChg chg="add mod">
          <ac:chgData name="MARKOVA Tatjana (SNCF VOYAGEURS / DIRECTION GENERALE TRANSILIEN / TN-DSI-Pôle DATA)" userId="01a75ec3-3c9a-4093-96d8-78ffdbae4de4" providerId="ADAL" clId="{C22A9CB0-3B03-4E51-B4E8-8532F26E73E7}" dt="2025-11-14T10:36:58.899" v="1590" actId="1076"/>
          <ac:spMkLst>
            <pc:docMk/>
            <pc:sldMk cId="3451993569" sldId="647"/>
            <ac:spMk id="16" creationId="{3455955A-0595-0678-37EA-C8EA51B8C927}"/>
          </ac:spMkLst>
        </pc:spChg>
        <pc:spChg chg="add mod">
          <ac:chgData name="MARKOVA Tatjana (SNCF VOYAGEURS / DIRECTION GENERALE TRANSILIEN / TN-DSI-Pôle DATA)" userId="01a75ec3-3c9a-4093-96d8-78ffdbae4de4" providerId="ADAL" clId="{C22A9CB0-3B03-4E51-B4E8-8532F26E73E7}" dt="2025-11-14T10:37:03.498" v="1591" actId="1076"/>
          <ac:spMkLst>
            <pc:docMk/>
            <pc:sldMk cId="3451993569" sldId="647"/>
            <ac:spMk id="18" creationId="{EEF541D1-071C-5F0E-EFAF-2951F89874D5}"/>
          </ac:spMkLst>
        </pc:spChg>
        <pc:spChg chg="add mod">
          <ac:chgData name="MARKOVA Tatjana (SNCF VOYAGEURS / DIRECTION GENERALE TRANSILIEN / TN-DSI-Pôle DATA)" userId="01a75ec3-3c9a-4093-96d8-78ffdbae4de4" providerId="ADAL" clId="{C22A9CB0-3B03-4E51-B4E8-8532F26E73E7}" dt="2025-11-14T10:35:49.363" v="1580" actId="20577"/>
          <ac:spMkLst>
            <pc:docMk/>
            <pc:sldMk cId="3451993569" sldId="647"/>
            <ac:spMk id="20" creationId="{93EF6CE3-ED98-CA2F-55FC-E81C115E5671}"/>
          </ac:spMkLst>
        </pc:spChg>
        <pc:spChg chg="add mod">
          <ac:chgData name="MARKOVA Tatjana (SNCF VOYAGEURS / DIRECTION GENERALE TRANSILIEN / TN-DSI-Pôle DATA)" userId="01a75ec3-3c9a-4093-96d8-78ffdbae4de4" providerId="ADAL" clId="{C22A9CB0-3B03-4E51-B4E8-8532F26E73E7}" dt="2025-11-14T10:30:59.815" v="1424" actId="255"/>
          <ac:spMkLst>
            <pc:docMk/>
            <pc:sldMk cId="3451993569" sldId="647"/>
            <ac:spMk id="22" creationId="{4D7933C8-641D-E8FB-9643-3B98B06D056C}"/>
          </ac:spMkLst>
        </pc:spChg>
        <pc:spChg chg="add mod">
          <ac:chgData name="MARKOVA Tatjana (SNCF VOYAGEURS / DIRECTION GENERALE TRANSILIEN / TN-DSI-Pôle DATA)" userId="01a75ec3-3c9a-4093-96d8-78ffdbae4de4" providerId="ADAL" clId="{C22A9CB0-3B03-4E51-B4E8-8532F26E73E7}" dt="2025-11-14T10:31:09.855" v="1436" actId="20577"/>
          <ac:spMkLst>
            <pc:docMk/>
            <pc:sldMk cId="3451993569" sldId="647"/>
            <ac:spMk id="24" creationId="{9AE5D1A5-6DA3-C7CC-C056-45481BBED0E4}"/>
          </ac:spMkLst>
        </pc:spChg>
        <pc:picChg chg="del mod">
          <ac:chgData name="MARKOVA Tatjana (SNCF VOYAGEURS / DIRECTION GENERALE TRANSILIEN / TN-DSI-Pôle DATA)" userId="01a75ec3-3c9a-4093-96d8-78ffdbae4de4" providerId="ADAL" clId="{C22A9CB0-3B03-4E51-B4E8-8532F26E73E7}" dt="2025-11-14T10:28:06.676" v="1388" actId="478"/>
          <ac:picMkLst>
            <pc:docMk/>
            <pc:sldMk cId="3451993569" sldId="647"/>
            <ac:picMk id="3" creationId="{8220594B-65F8-3818-E577-31F585F0CAD9}"/>
          </ac:picMkLst>
        </pc:picChg>
        <pc:picChg chg="del">
          <ac:chgData name="MARKOVA Tatjana (SNCF VOYAGEURS / DIRECTION GENERALE TRANSILIEN / TN-DSI-Pôle DATA)" userId="01a75ec3-3c9a-4093-96d8-78ffdbae4de4" providerId="ADAL" clId="{C22A9CB0-3B03-4E51-B4E8-8532F26E73E7}" dt="2025-11-14T10:23:49.982" v="1373" actId="478"/>
          <ac:picMkLst>
            <pc:docMk/>
            <pc:sldMk cId="3451993569" sldId="647"/>
            <ac:picMk id="8" creationId="{D99CA12D-F595-FD60-5711-7C523DF87A69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4T10:36:53.764" v="1589" actId="1076"/>
          <ac:picMkLst>
            <pc:docMk/>
            <pc:sldMk cId="3451993569" sldId="647"/>
            <ac:picMk id="1026" creationId="{9E4D3639-DE46-D253-724A-2CFA8267EC3E}"/>
          </ac:picMkLst>
        </pc:picChg>
        <pc:picChg chg="add mod">
          <ac:chgData name="MARKOVA Tatjana (SNCF VOYAGEURS / DIRECTION GENERALE TRANSILIEN / TN-DSI-Pôle DATA)" userId="01a75ec3-3c9a-4093-96d8-78ffdbae4de4" providerId="ADAL" clId="{C22A9CB0-3B03-4E51-B4E8-8532F26E73E7}" dt="2025-11-14T10:38:08.881" v="1592" actId="14100"/>
          <ac:picMkLst>
            <pc:docMk/>
            <pc:sldMk cId="3451993569" sldId="647"/>
            <ac:picMk id="1028" creationId="{B2139500-AC1A-84A6-7D13-753B1F1D2531}"/>
          </ac:picMkLst>
        </pc:picChg>
        <pc:cxnChg chg="del">
          <ac:chgData name="MARKOVA Tatjana (SNCF VOYAGEURS / DIRECTION GENERALE TRANSILIEN / TN-DSI-Pôle DATA)" userId="01a75ec3-3c9a-4093-96d8-78ffdbae4de4" providerId="ADAL" clId="{C22A9CB0-3B03-4E51-B4E8-8532F26E73E7}" dt="2025-11-14T09:38:19.920" v="1135" actId="478"/>
          <ac:cxnSpMkLst>
            <pc:docMk/>
            <pc:sldMk cId="3451993569" sldId="647"/>
            <ac:cxnSpMk id="13" creationId="{B5DBCCB1-FA62-DD39-3497-02996D43231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5ec71f07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2d5ec71f0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638f2ec6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31638f2ec6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7202" y="9233632"/>
            <a:ext cx="2667000" cy="7752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4178C3-79D3-CC91-7818-38A8621675E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0071100"/>
            <a:ext cx="4159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>
                    <a:alpha val="50000"/>
                  </a:srgbClr>
                </a:solidFill>
                <a:latin typeface="Aptos" panose="020B0004020202020204" pitchFamily="34" charset="0"/>
              </a:rPr>
              <a:t>Interne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ilien.com/fr/page-deplacements/les-essentiels-voyageurs#:~:text=Vous%20pouvez%20voyager%20avec%20votre,entre%20les%20heures%20de%20pointes)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microsoft.com/office/2007/relationships/hdphoto" Target="../media/hdphoto2.wdp"/><Relationship Id="rId17" Type="http://schemas.openxmlformats.org/officeDocument/2006/relationships/image" Target="../media/image26.svg"/><Relationship Id="rId2" Type="http://schemas.openxmlformats.org/officeDocument/2006/relationships/image" Target="../media/image13.emf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microsoft.com/office/2007/relationships/hdphoto" Target="../media/hdphoto1.wdp"/><Relationship Id="rId19" Type="http://schemas.openxmlformats.org/officeDocument/2006/relationships/image" Target="../media/image28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19.png"/><Relationship Id="rId12" Type="http://schemas.openxmlformats.org/officeDocument/2006/relationships/image" Target="../media/image3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5" Type="http://schemas.openxmlformats.org/officeDocument/2006/relationships/image" Target="../media/image34.png"/><Relationship Id="rId10" Type="http://schemas.microsoft.com/office/2007/relationships/hdphoto" Target="../media/hdphoto1.wdp"/><Relationship Id="rId4" Type="http://schemas.openxmlformats.org/officeDocument/2006/relationships/image" Target="../media/image13.emf"/><Relationship Id="rId9" Type="http://schemas.openxmlformats.org/officeDocument/2006/relationships/image" Target="../media/image20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" title="Logo Hackathon IDFM 202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8169" y="984255"/>
            <a:ext cx="7535131" cy="55312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"/>
          <p:cNvGrpSpPr/>
          <p:nvPr/>
        </p:nvGrpSpPr>
        <p:grpSpPr>
          <a:xfrm>
            <a:off x="4398974" y="5515383"/>
            <a:ext cx="14446943" cy="1362901"/>
            <a:chOff x="0" y="-47625"/>
            <a:chExt cx="3804931" cy="358951"/>
          </a:xfrm>
        </p:grpSpPr>
        <p:sp>
          <p:nvSpPr>
            <p:cNvPr id="119" name="Google Shape;119;p1"/>
            <p:cNvSpPr/>
            <p:nvPr/>
          </p:nvSpPr>
          <p:spPr>
            <a:xfrm>
              <a:off x="0" y="0"/>
              <a:ext cx="3804931" cy="311326"/>
            </a:xfrm>
            <a:custGeom>
              <a:avLst/>
              <a:gdLst/>
              <a:ahLst/>
              <a:cxnLst/>
              <a:rect l="l" t="t" r="r" b="b"/>
              <a:pathLst>
                <a:path w="3804931" h="311326" extrusionOk="0">
                  <a:moveTo>
                    <a:pt x="53589" y="0"/>
                  </a:moveTo>
                  <a:lnTo>
                    <a:pt x="3751342" y="0"/>
                  </a:lnTo>
                  <a:cubicBezTo>
                    <a:pt x="3765555" y="0"/>
                    <a:pt x="3779185" y="5646"/>
                    <a:pt x="3789235" y="15696"/>
                  </a:cubicBezTo>
                  <a:cubicBezTo>
                    <a:pt x="3799285" y="25746"/>
                    <a:pt x="3804931" y="39376"/>
                    <a:pt x="3804931" y="53589"/>
                  </a:cubicBezTo>
                  <a:lnTo>
                    <a:pt x="3804931" y="257737"/>
                  </a:lnTo>
                  <a:cubicBezTo>
                    <a:pt x="3804931" y="271949"/>
                    <a:pt x="3799285" y="285580"/>
                    <a:pt x="3789235" y="295630"/>
                  </a:cubicBezTo>
                  <a:cubicBezTo>
                    <a:pt x="3779185" y="305680"/>
                    <a:pt x="3765555" y="311326"/>
                    <a:pt x="3751342" y="311326"/>
                  </a:cubicBezTo>
                  <a:lnTo>
                    <a:pt x="53589" y="311326"/>
                  </a:lnTo>
                  <a:cubicBezTo>
                    <a:pt x="39376" y="311326"/>
                    <a:pt x="25746" y="305680"/>
                    <a:pt x="15696" y="295630"/>
                  </a:cubicBezTo>
                  <a:cubicBezTo>
                    <a:pt x="5646" y="285580"/>
                    <a:pt x="0" y="271949"/>
                    <a:pt x="0" y="257737"/>
                  </a:cubicBezTo>
                  <a:lnTo>
                    <a:pt x="0" y="53589"/>
                  </a:lnTo>
                  <a:cubicBezTo>
                    <a:pt x="0" y="39376"/>
                    <a:pt x="5646" y="25746"/>
                    <a:pt x="15696" y="15696"/>
                  </a:cubicBezTo>
                  <a:cubicBezTo>
                    <a:pt x="25746" y="5646"/>
                    <a:pt x="39376" y="0"/>
                    <a:pt x="53589" y="0"/>
                  </a:cubicBezTo>
                  <a:close/>
                </a:path>
              </a:pathLst>
            </a:custGeom>
            <a:solidFill>
              <a:srgbClr val="4F3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 txBox="1"/>
            <p:nvPr/>
          </p:nvSpPr>
          <p:spPr>
            <a:xfrm>
              <a:off x="0" y="-47625"/>
              <a:ext cx="3804931" cy="358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1"/>
          <p:cNvSpPr txBox="1"/>
          <p:nvPr/>
        </p:nvSpPr>
        <p:spPr>
          <a:xfrm>
            <a:off x="4683025" y="5592992"/>
            <a:ext cx="110148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 i="0" u="none" strike="noStrike" cap="none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Equipe </a:t>
            </a:r>
            <a:r>
              <a:rPr lang="fr-FR" sz="5966" b="1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r>
              <a:rPr lang="fr-FR" sz="5966" b="1" i="0" u="none" strike="noStrike" cap="none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MéliVélo</a:t>
            </a:r>
          </a:p>
        </p:txBody>
      </p:sp>
      <p:sp>
        <p:nvSpPr>
          <p:cNvPr id="122" name="Google Shape;122;p1"/>
          <p:cNvSpPr txBox="1"/>
          <p:nvPr/>
        </p:nvSpPr>
        <p:spPr>
          <a:xfrm>
            <a:off x="4683025" y="7363783"/>
            <a:ext cx="13640551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200"/>
            </a:pPr>
            <a:r>
              <a:rPr lang="fr-FR" sz="3200" b="0" i="0" u="none" strike="noStrike" cap="none" noProof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Défi 1 - </a:t>
            </a:r>
            <a:r>
              <a:rPr lang="fr-FR" sz="3200" noProof="0">
                <a:solidFill>
                  <a:schemeClr val="dk1"/>
                </a:solidFill>
                <a:latin typeface="Poppins"/>
                <a:cs typeface="Poppins"/>
              </a:rPr>
              <a:t>Évaluer l’impact des mobilités actives et de l’intermodalité</a:t>
            </a:r>
            <a:endParaRPr lang="fr-FR" sz="3200" noProof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0" i="0" u="none" strike="noStrike" cap="none" noProof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Lien </a:t>
            </a:r>
            <a:r>
              <a:rPr lang="fr-FR" sz="3200" b="0" i="0" u="none" strike="noStrike" cap="none" noProof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r>
              <a:rPr lang="fr-FR" sz="3200" b="0" i="0" u="none" strike="noStrike" cap="none" noProof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/ </a:t>
            </a:r>
            <a:r>
              <a:rPr lang="fr-FR" sz="3200" b="0" i="0" u="none" strike="noStrike" cap="none" noProof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Gitlab</a:t>
            </a:r>
            <a:r>
              <a:rPr lang="fr-FR" sz="3200" b="0" i="0" u="none" strike="noStrike" cap="none" noProof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</a:p>
          <a:p>
            <a:pPr lvl="0">
              <a:buSzPts val="3200"/>
            </a:pPr>
            <a:r>
              <a:rPr lang="fr-FR" sz="3200" b="0" i="0" u="none" strike="noStrike" cap="none" noProof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Membres de l’équipes : </a:t>
            </a:r>
            <a:r>
              <a:rPr lang="fr-FR" sz="1800" b="1" noProof="0"/>
              <a:t>Baptiste </a:t>
            </a:r>
            <a:r>
              <a:rPr lang="fr-FR" sz="1800" b="1" noProof="0" err="1"/>
              <a:t>Rerolle</a:t>
            </a:r>
            <a:r>
              <a:rPr lang="fr-FR" sz="1800" b="1" noProof="0"/>
              <a:t>, </a:t>
            </a:r>
            <a:r>
              <a:rPr lang="fr-FR" sz="1800" b="1" noProof="0" err="1"/>
              <a:t>Judicael</a:t>
            </a:r>
            <a:r>
              <a:rPr lang="fr-FR" sz="1800" b="1" noProof="0"/>
              <a:t> LEGER, Rémi Coulaud, Tatjana </a:t>
            </a:r>
            <a:r>
              <a:rPr lang="fr-FR" sz="1800" b="1" noProof="0" err="1"/>
              <a:t>Markova</a:t>
            </a:r>
            <a:r>
              <a:rPr lang="fr-FR" sz="1800" b="1" noProof="0"/>
              <a:t>, Pierre Rolland</a:t>
            </a:r>
            <a:endParaRPr lang="fr-FR" sz="1800" b="0" i="0" u="none" strike="noStrike" cap="none" noProof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12508A8-6E40-DB31-4074-DA15E53C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2500" y="1737644"/>
            <a:ext cx="4090360" cy="32922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2N_Magenta_quai (online-video-cutter.com)(1)">
            <a:hlinkClick r:id="" action="ppaction://media"/>
            <a:extLst>
              <a:ext uri="{FF2B5EF4-FFF2-40B4-BE49-F238E27FC236}">
                <a16:creationId xmlns:a16="http://schemas.microsoft.com/office/drawing/2014/main" id="{F59919B5-4B46-923F-2798-A161016E8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85258" y="-29496"/>
            <a:ext cx="20129666" cy="106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9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5ec71f079_1_0"/>
          <p:cNvSpPr/>
          <p:nvPr/>
        </p:nvSpPr>
        <p:spPr>
          <a:xfrm>
            <a:off x="-1500348" y="92627"/>
            <a:ext cx="18286603" cy="1182260"/>
          </a:xfrm>
          <a:custGeom>
            <a:avLst/>
            <a:gdLst/>
            <a:ahLst/>
            <a:cxnLst/>
            <a:rect l="l" t="t" r="r" b="b"/>
            <a:pathLst>
              <a:path w="1688124" h="311326" extrusionOk="0">
                <a:moveTo>
                  <a:pt x="120786" y="0"/>
                </a:moveTo>
                <a:lnTo>
                  <a:pt x="1567337" y="0"/>
                </a:lnTo>
                <a:cubicBezTo>
                  <a:pt x="1634046" y="0"/>
                  <a:pt x="1688124" y="54078"/>
                  <a:pt x="1688124" y="120786"/>
                </a:cubicBezTo>
                <a:lnTo>
                  <a:pt x="1688124" y="190539"/>
                </a:lnTo>
                <a:cubicBezTo>
                  <a:pt x="1688124" y="257248"/>
                  <a:pt x="1634046" y="311326"/>
                  <a:pt x="1567337" y="311326"/>
                </a:cubicBezTo>
                <a:lnTo>
                  <a:pt x="120786" y="311326"/>
                </a:lnTo>
                <a:cubicBezTo>
                  <a:pt x="54078" y="311326"/>
                  <a:pt x="0" y="257248"/>
                  <a:pt x="0" y="190539"/>
                </a:cubicBezTo>
                <a:lnTo>
                  <a:pt x="0" y="120786"/>
                </a:lnTo>
                <a:cubicBezTo>
                  <a:pt x="0" y="54078"/>
                  <a:pt x="54078" y="0"/>
                  <a:pt x="120786" y="0"/>
                </a:cubicBezTo>
                <a:close/>
              </a:path>
            </a:pathLst>
          </a:custGeom>
          <a:solidFill>
            <a:srgbClr val="4E33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noProof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g2d5ec71f079_1_0"/>
          <p:cNvGrpSpPr/>
          <p:nvPr/>
        </p:nvGrpSpPr>
        <p:grpSpPr>
          <a:xfrm>
            <a:off x="15116269" y="9589521"/>
            <a:ext cx="1943649" cy="1943649"/>
            <a:chOff x="0" y="0"/>
            <a:chExt cx="812800" cy="812800"/>
          </a:xfrm>
        </p:grpSpPr>
        <p:sp>
          <p:nvSpPr>
            <p:cNvPr id="129" name="Google Shape;129;g2d5ec71f079_1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2d5ec71f079_1_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g2d5ec71f079_1_0"/>
          <p:cNvGrpSpPr/>
          <p:nvPr/>
        </p:nvGrpSpPr>
        <p:grpSpPr>
          <a:xfrm>
            <a:off x="16786255" y="9040801"/>
            <a:ext cx="548721" cy="548721"/>
            <a:chOff x="0" y="0"/>
            <a:chExt cx="812800" cy="812800"/>
          </a:xfrm>
        </p:grpSpPr>
        <p:sp>
          <p:nvSpPr>
            <p:cNvPr id="132" name="Google Shape;132;g2d5ec71f079_1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2d5ec71f079_1_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g2d5ec71f079_1_0"/>
          <p:cNvSpPr/>
          <p:nvPr/>
        </p:nvSpPr>
        <p:spPr>
          <a:xfrm>
            <a:off x="14348717" y="9815759"/>
            <a:ext cx="3802183" cy="249369"/>
          </a:xfrm>
          <a:custGeom>
            <a:avLst/>
            <a:gdLst/>
            <a:ahLst/>
            <a:cxnLst/>
            <a:rect l="l" t="t" r="r" b="b"/>
            <a:pathLst>
              <a:path w="12700215" h="1467911" extrusionOk="0">
                <a:moveTo>
                  <a:pt x="0" y="0"/>
                </a:moveTo>
                <a:lnTo>
                  <a:pt x="12700215" y="0"/>
                </a:lnTo>
                <a:lnTo>
                  <a:pt x="12700215" y="1467911"/>
                </a:lnTo>
                <a:lnTo>
                  <a:pt x="0" y="1467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noProof="0"/>
          </a:p>
        </p:txBody>
      </p:sp>
      <p:sp>
        <p:nvSpPr>
          <p:cNvPr id="141" name="Google Shape;141;g2d5ec71f079_1_0"/>
          <p:cNvSpPr txBox="1"/>
          <p:nvPr/>
        </p:nvSpPr>
        <p:spPr>
          <a:xfrm>
            <a:off x="469801" y="-49120"/>
            <a:ext cx="150762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 i="0" u="none" strike="noStrike" cap="none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 problème et la solution</a:t>
            </a:r>
            <a:endParaRPr lang="fr-FR" sz="1400" b="0" i="0" u="none" strike="noStrike" cap="none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2" name="Google Shape;142;g2d5ec71f079_1_0"/>
          <p:cNvGrpSpPr/>
          <p:nvPr/>
        </p:nvGrpSpPr>
        <p:grpSpPr>
          <a:xfrm>
            <a:off x="17456330" y="-433759"/>
            <a:ext cx="1943649" cy="1943649"/>
            <a:chOff x="0" y="0"/>
            <a:chExt cx="812800" cy="812800"/>
          </a:xfrm>
        </p:grpSpPr>
        <p:sp>
          <p:nvSpPr>
            <p:cNvPr id="143" name="Google Shape;143;g2d5ec71f079_1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2d5ec71f079_1_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g2d5ec71f079_1_0"/>
          <p:cNvGrpSpPr/>
          <p:nvPr/>
        </p:nvGrpSpPr>
        <p:grpSpPr>
          <a:xfrm>
            <a:off x="16968472" y="800995"/>
            <a:ext cx="548721" cy="548721"/>
            <a:chOff x="0" y="0"/>
            <a:chExt cx="812800" cy="812800"/>
          </a:xfrm>
        </p:grpSpPr>
        <p:sp>
          <p:nvSpPr>
            <p:cNvPr id="146" name="Google Shape;146;g2d5ec71f079_1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2d5ec71f079_1_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g2d5ec71f079_1_0"/>
          <p:cNvSpPr txBox="1"/>
          <p:nvPr/>
        </p:nvSpPr>
        <p:spPr>
          <a:xfrm>
            <a:off x="469801" y="6596135"/>
            <a:ext cx="2393263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i="0" u="none" strike="noStrike" cap="none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La solution</a:t>
            </a:r>
          </a:p>
        </p:txBody>
      </p:sp>
      <p:sp>
        <p:nvSpPr>
          <p:cNvPr id="153" name="Google Shape;153;g2d5ec71f079_1_0"/>
          <p:cNvSpPr txBox="1"/>
          <p:nvPr/>
        </p:nvSpPr>
        <p:spPr>
          <a:xfrm>
            <a:off x="469801" y="1318815"/>
            <a:ext cx="8049264" cy="82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fr-FR" sz="3200" b="1" i="0" u="none" strike="noStrike" cap="none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Constats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fr-FR" sz="2400" b="0" i="0" u="none" strike="noStrike" cap="none" noProof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148;g2d5ec71f079_1_0">
            <a:extLst>
              <a:ext uri="{FF2B5EF4-FFF2-40B4-BE49-F238E27FC236}">
                <a16:creationId xmlns:a16="http://schemas.microsoft.com/office/drawing/2014/main" id="{9E9BEC08-0792-E682-7932-391A0CB1929D}"/>
              </a:ext>
            </a:extLst>
          </p:cNvPr>
          <p:cNvSpPr txBox="1"/>
          <p:nvPr/>
        </p:nvSpPr>
        <p:spPr>
          <a:xfrm>
            <a:off x="9694815" y="1404670"/>
            <a:ext cx="73251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i="0" u="none" strike="noStrike" cap="none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Le problème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69E220-DDE3-E722-5AAA-E50213D91672}"/>
              </a:ext>
            </a:extLst>
          </p:cNvPr>
          <p:cNvSpPr txBox="1"/>
          <p:nvPr/>
        </p:nvSpPr>
        <p:spPr>
          <a:xfrm>
            <a:off x="469801" y="4943280"/>
            <a:ext cx="7888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noProof="0">
                <a:solidFill>
                  <a:srgbClr val="101010"/>
                </a:solidFill>
                <a:latin typeface="Poppins"/>
                <a:cs typeface="Poppins"/>
              </a:rPr>
              <a:t>Je n’arrive pas à prendre mon </a:t>
            </a:r>
            <a:r>
              <a:rPr lang="fr-FR" sz="2400" b="1" noProof="0">
                <a:solidFill>
                  <a:srgbClr val="101010"/>
                </a:solidFill>
                <a:latin typeface="Poppins"/>
                <a:cs typeface="Poppins"/>
              </a:rPr>
              <a:t>vélo dans le train </a:t>
            </a:r>
            <a:r>
              <a:rPr lang="fr-FR" sz="2400" noProof="0">
                <a:solidFill>
                  <a:srgbClr val="101010"/>
                </a:solidFill>
                <a:latin typeface="Poppins"/>
                <a:cs typeface="Poppins"/>
              </a:rPr>
              <a:t>pour me déplacer en Ile de France</a:t>
            </a:r>
          </a:p>
        </p:txBody>
      </p:sp>
      <p:pic>
        <p:nvPicPr>
          <p:cNvPr id="7" name="Picture 4" descr="Velo Logo - Images et vidéos libres de droits | Adobe Stock">
            <a:extLst>
              <a:ext uri="{FF2B5EF4-FFF2-40B4-BE49-F238E27FC236}">
                <a16:creationId xmlns:a16="http://schemas.microsoft.com/office/drawing/2014/main" id="{82BFABA7-77D1-87BB-5A92-CD02A04A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785" y="9138398"/>
            <a:ext cx="903950" cy="64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150CCF-7A55-8673-57A1-F6AE8772911C}"/>
              </a:ext>
            </a:extLst>
          </p:cNvPr>
          <p:cNvSpPr txBox="1"/>
          <p:nvPr/>
        </p:nvSpPr>
        <p:spPr>
          <a:xfrm>
            <a:off x="4380480" y="7008889"/>
            <a:ext cx="118693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fr-FR" sz="2800" b="1" kern="100" noProof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Avoir toutes les informations pour mettre facilement mon vélo à bord</a:t>
            </a:r>
          </a:p>
          <a:p>
            <a:pPr lvl="0"/>
            <a:endParaRPr lang="fr-FR" sz="2800" b="1" kern="100">
              <a:solidFill>
                <a:srgbClr val="0070C0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fr-FR" sz="2800" b="1" kern="100" noProof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L’indicateur qui mixe l’affluence sur TOUT le trajet du train et l’accessibilité des gares à vélo</a:t>
            </a:r>
          </a:p>
          <a:p>
            <a:pPr lvl="0"/>
            <a:endParaRPr lang="fr-FR" sz="2800" b="1" kern="100">
              <a:solidFill>
                <a:srgbClr val="0070C0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fr-FR" sz="2800" b="1" kern="100" noProof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API compatible avec l’application </a:t>
            </a:r>
            <a:r>
              <a:rPr lang="fr-FR" sz="2800" b="1" kern="100" noProof="0" err="1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IdFM</a:t>
            </a:r>
            <a:endParaRPr lang="fr-FR" sz="2800" b="1" kern="100" noProof="0">
              <a:solidFill>
                <a:srgbClr val="0070C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ACEF575-AD7F-428C-ADB6-115B62B9B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414" y="2382564"/>
            <a:ext cx="5336639" cy="2330365"/>
          </a:xfrm>
          <a:prstGeom prst="rect">
            <a:avLst/>
          </a:prstGeom>
        </p:spPr>
      </p:pic>
      <p:sp>
        <p:nvSpPr>
          <p:cNvPr id="16" name="Google Shape;148;g2d5ec71f079_1_0">
            <a:extLst>
              <a:ext uri="{FF2B5EF4-FFF2-40B4-BE49-F238E27FC236}">
                <a16:creationId xmlns:a16="http://schemas.microsoft.com/office/drawing/2014/main" id="{F2F61DC4-D4B8-18B8-B296-A1332B3F17BA}"/>
              </a:ext>
            </a:extLst>
          </p:cNvPr>
          <p:cNvSpPr txBox="1"/>
          <p:nvPr/>
        </p:nvSpPr>
        <p:spPr>
          <a:xfrm>
            <a:off x="9512598" y="4853239"/>
            <a:ext cx="73251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  <a:buClr>
                <a:schemeClr val="dk1"/>
              </a:buClr>
              <a:buSzPts val="1100"/>
            </a:pPr>
            <a:r>
              <a:rPr lang="fr-FR" sz="2400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Je veux savoir s’il y a </a:t>
            </a:r>
            <a:r>
              <a:rPr lang="fr-FR" sz="2400" b="1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de la place </a:t>
            </a:r>
            <a:r>
              <a:rPr lang="fr-FR" sz="2400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pour mon vélo dans un train</a:t>
            </a:r>
            <a:r>
              <a:rPr lang="fr-FR" sz="2400" b="1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, l’accessibilité des gares à vélo</a:t>
            </a:r>
            <a:r>
              <a:rPr lang="fr-FR" sz="2400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, les </a:t>
            </a:r>
            <a:r>
              <a:rPr lang="fr-FR" sz="2400" b="1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parkings</a:t>
            </a:r>
            <a:r>
              <a:rPr lang="fr-FR" sz="2400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sécurisés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2518F29-688A-5B65-4472-26B072A84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9272" y="2382564"/>
            <a:ext cx="4511644" cy="215328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45F0EAB-303C-CF11-1296-2AA0BEF3A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37" y="7285555"/>
            <a:ext cx="1977990" cy="159204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CA744D1-0E3D-3A9C-1289-E787038A0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50015" y="7461673"/>
            <a:ext cx="1632901" cy="13196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A86BC-4A04-936A-D875-D46B8786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8;g3185df9efd5_0_8">
            <a:extLst>
              <a:ext uri="{FF2B5EF4-FFF2-40B4-BE49-F238E27FC236}">
                <a16:creationId xmlns:a16="http://schemas.microsoft.com/office/drawing/2014/main" id="{E5C677AC-EC55-04B0-9E59-37053CE567E3}"/>
              </a:ext>
            </a:extLst>
          </p:cNvPr>
          <p:cNvGrpSpPr/>
          <p:nvPr/>
        </p:nvGrpSpPr>
        <p:grpSpPr>
          <a:xfrm>
            <a:off x="-1344430" y="0"/>
            <a:ext cx="18974704" cy="1363467"/>
            <a:chOff x="0" y="-47625"/>
            <a:chExt cx="1719081" cy="359100"/>
          </a:xfrm>
        </p:grpSpPr>
        <p:sp>
          <p:nvSpPr>
            <p:cNvPr id="5" name="Google Shape;159;g3185df9efd5_0_8">
              <a:extLst>
                <a:ext uri="{FF2B5EF4-FFF2-40B4-BE49-F238E27FC236}">
                  <a16:creationId xmlns:a16="http://schemas.microsoft.com/office/drawing/2014/main" id="{D4E3CF7D-C07A-AC5F-34AC-616A8AD902DF}"/>
                </a:ext>
              </a:extLst>
            </p:cNvPr>
            <p:cNvSpPr/>
            <p:nvPr/>
          </p:nvSpPr>
          <p:spPr>
            <a:xfrm>
              <a:off x="0" y="0"/>
              <a:ext cx="1719081" cy="311326"/>
            </a:xfrm>
            <a:custGeom>
              <a:avLst/>
              <a:gdLst/>
              <a:ahLst/>
              <a:cxnLst/>
              <a:rect l="l" t="t" r="r" b="b"/>
              <a:pathLst>
                <a:path w="1719081" h="311326" extrusionOk="0">
                  <a:moveTo>
                    <a:pt x="118611" y="0"/>
                  </a:moveTo>
                  <a:lnTo>
                    <a:pt x="1600469" y="0"/>
                  </a:lnTo>
                  <a:cubicBezTo>
                    <a:pt x="1631927" y="0"/>
                    <a:pt x="1662096" y="12497"/>
                    <a:pt x="1684340" y="34740"/>
                  </a:cubicBezTo>
                  <a:cubicBezTo>
                    <a:pt x="1706584" y="56984"/>
                    <a:pt x="1719081" y="87154"/>
                    <a:pt x="1719081" y="118611"/>
                  </a:cubicBezTo>
                  <a:lnTo>
                    <a:pt x="1719081" y="192714"/>
                  </a:lnTo>
                  <a:cubicBezTo>
                    <a:pt x="1719081" y="224172"/>
                    <a:pt x="1706584" y="254341"/>
                    <a:pt x="1684340" y="276585"/>
                  </a:cubicBezTo>
                  <a:cubicBezTo>
                    <a:pt x="1662096" y="298829"/>
                    <a:pt x="1631927" y="311326"/>
                    <a:pt x="1600469" y="311326"/>
                  </a:cubicBezTo>
                  <a:lnTo>
                    <a:pt x="118611" y="311326"/>
                  </a:lnTo>
                  <a:cubicBezTo>
                    <a:pt x="87154" y="311326"/>
                    <a:pt x="56984" y="298829"/>
                    <a:pt x="34740" y="276585"/>
                  </a:cubicBezTo>
                  <a:cubicBezTo>
                    <a:pt x="12497" y="254341"/>
                    <a:pt x="0" y="224172"/>
                    <a:pt x="0" y="192714"/>
                  </a:cubicBezTo>
                  <a:lnTo>
                    <a:pt x="0" y="118611"/>
                  </a:lnTo>
                  <a:cubicBezTo>
                    <a:pt x="0" y="87154"/>
                    <a:pt x="12497" y="56984"/>
                    <a:pt x="34740" y="34740"/>
                  </a:cubicBezTo>
                  <a:cubicBezTo>
                    <a:pt x="56984" y="12497"/>
                    <a:pt x="87154" y="0"/>
                    <a:pt x="118611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60;g3185df9efd5_0_8">
              <a:extLst>
                <a:ext uri="{FF2B5EF4-FFF2-40B4-BE49-F238E27FC236}">
                  <a16:creationId xmlns:a16="http://schemas.microsoft.com/office/drawing/2014/main" id="{2514DF28-09FA-007C-A8B8-CD183DCD4719}"/>
                </a:ext>
              </a:extLst>
            </p:cNvPr>
            <p:cNvSpPr txBox="1"/>
            <p:nvPr/>
          </p:nvSpPr>
          <p:spPr>
            <a:xfrm>
              <a:off x="0" y="-47625"/>
              <a:ext cx="17190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181;g3185df9efd5_0_8">
            <a:extLst>
              <a:ext uri="{FF2B5EF4-FFF2-40B4-BE49-F238E27FC236}">
                <a16:creationId xmlns:a16="http://schemas.microsoft.com/office/drawing/2014/main" id="{893EECBE-D3C4-F430-995E-3B17230AD9D2}"/>
              </a:ext>
            </a:extLst>
          </p:cNvPr>
          <p:cNvSpPr txBox="1"/>
          <p:nvPr/>
        </p:nvSpPr>
        <p:spPr>
          <a:xfrm>
            <a:off x="304547" y="180261"/>
            <a:ext cx="15914021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4400" b="1" i="0" u="none" strike="noStrike" cap="none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règles Vélo dans les transports en Ile-de-France</a:t>
            </a:r>
            <a:endParaRPr lang="fr-FR" sz="1050" b="0" i="0" u="none" strike="noStrike" cap="none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86870D-196B-FD55-08C3-864534B8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61978">
            <a:off x="161092" y="2188136"/>
            <a:ext cx="8221969" cy="2511143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98ED01A-C2EF-A929-FE75-7722575329BC}"/>
              </a:ext>
            </a:extLst>
          </p:cNvPr>
          <p:cNvSpPr txBox="1"/>
          <p:nvPr/>
        </p:nvSpPr>
        <p:spPr>
          <a:xfrm rot="20916665">
            <a:off x="3672938" y="4671291"/>
            <a:ext cx="1528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noProof="0">
                <a:hlinkClick r:id="rId3"/>
              </a:rPr>
              <a:t>lien Transilien</a:t>
            </a:r>
            <a:endParaRPr lang="fr-FR" noProof="0"/>
          </a:p>
        </p:txBody>
      </p:sp>
      <p:pic>
        <p:nvPicPr>
          <p:cNvPr id="1026" name="Picture 2" descr="© Jean-Baptiste Gurliat - Ville de Paris">
            <a:extLst>
              <a:ext uri="{FF2B5EF4-FFF2-40B4-BE49-F238E27FC236}">
                <a16:creationId xmlns:a16="http://schemas.microsoft.com/office/drawing/2014/main" id="{9E4D3639-DE46-D253-724A-2CFA8267E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46" y="8259209"/>
            <a:ext cx="3180079" cy="159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455955A-0595-0678-37EA-C8EA51B8C927}"/>
              </a:ext>
            </a:extLst>
          </p:cNvPr>
          <p:cNvSpPr txBox="1"/>
          <p:nvPr/>
        </p:nvSpPr>
        <p:spPr>
          <a:xfrm rot="10800000" flipV="1">
            <a:off x="7351864" y="4511164"/>
            <a:ext cx="3955456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36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VELO EST LA</a:t>
            </a:r>
            <a:endParaRPr lang="fr-FR" sz="3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EF541D1-071C-5F0E-EFAF-2951F89874D5}"/>
              </a:ext>
            </a:extLst>
          </p:cNvPr>
          <p:cNvSpPr txBox="1"/>
          <p:nvPr/>
        </p:nvSpPr>
        <p:spPr>
          <a:xfrm>
            <a:off x="5755345" y="5124191"/>
            <a:ext cx="64000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i="0">
                <a:solidFill>
                  <a:srgbClr val="0070C0"/>
                </a:solidFill>
                <a:effectLst/>
                <a:latin typeface="Inter"/>
              </a:rPr>
              <a:t>En dix ans , le nombre de déplacements à vélo a bondi </a:t>
            </a:r>
            <a:r>
              <a:rPr lang="fr-FR" sz="2800" b="1" i="0">
                <a:solidFill>
                  <a:srgbClr val="0070C0"/>
                </a:solidFill>
                <a:effectLst/>
                <a:latin typeface="Inter"/>
              </a:rPr>
              <a:t>de plus de 60 % </a:t>
            </a:r>
            <a:r>
              <a:rPr lang="fr-FR" sz="1800" b="1" i="0">
                <a:solidFill>
                  <a:srgbClr val="0070C0"/>
                </a:solidFill>
                <a:effectLst/>
                <a:latin typeface="Inter"/>
              </a:rPr>
              <a:t>en Ile de France</a:t>
            </a:r>
            <a:endParaRPr lang="fr-FR" sz="1800" b="1">
              <a:solidFill>
                <a:srgbClr val="0070C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EF6CE3-ED98-CA2F-55FC-E81C115E5671}"/>
              </a:ext>
            </a:extLst>
          </p:cNvPr>
          <p:cNvSpPr txBox="1"/>
          <p:nvPr/>
        </p:nvSpPr>
        <p:spPr>
          <a:xfrm rot="20920129">
            <a:off x="677063" y="6846046"/>
            <a:ext cx="71014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>
                <a:solidFill>
                  <a:srgbClr val="00B050"/>
                </a:solidFill>
                <a:latin typeface="Inter"/>
              </a:rPr>
              <a:t>S</a:t>
            </a:r>
            <a:r>
              <a:rPr lang="fr-FR" sz="2800" b="1" i="0">
                <a:solidFill>
                  <a:srgbClr val="00B050"/>
                </a:solidFill>
                <a:effectLst/>
                <a:latin typeface="Inter"/>
              </a:rPr>
              <a:t>i 10 % des trajets en voiture de moins de 5 km passaient au vélo, ce serait plus de 100 000 tonnes de CO₂ évitées chaque année</a:t>
            </a:r>
          </a:p>
          <a:p>
            <a:r>
              <a:rPr lang="fr-FR" sz="2800" b="1">
                <a:solidFill>
                  <a:srgbClr val="00B050"/>
                </a:solidFill>
                <a:latin typeface="Inter"/>
              </a:rPr>
              <a:t>Source : </a:t>
            </a:r>
            <a:r>
              <a:rPr lang="fr-FR" sz="2800" b="1" err="1">
                <a:solidFill>
                  <a:srgbClr val="00B050"/>
                </a:solidFill>
                <a:latin typeface="Inter"/>
              </a:rPr>
              <a:t>IdFM</a:t>
            </a:r>
            <a:endParaRPr lang="fr-FR" sz="2800" b="1">
              <a:solidFill>
                <a:srgbClr val="00B05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D7933C8-641D-E8FB-9643-3B98B06D056C}"/>
              </a:ext>
            </a:extLst>
          </p:cNvPr>
          <p:cNvSpPr txBox="1"/>
          <p:nvPr/>
        </p:nvSpPr>
        <p:spPr>
          <a:xfrm>
            <a:off x="8749466" y="1709671"/>
            <a:ext cx="8935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0">
                <a:effectLst/>
                <a:latin typeface="-apple-system"/>
              </a:rPr>
              <a:t>Ce matin, j’ai donc été extrêmement surprise de recevoir une amende pour « objet </a:t>
            </a:r>
            <a:r>
              <a:rPr lang="fr-FR" sz="1800" b="1" i="0">
                <a:solidFill>
                  <a:srgbClr val="FF0000"/>
                </a:solidFill>
                <a:effectLst/>
                <a:latin typeface="-apple-system"/>
              </a:rPr>
              <a:t>encombrant dans un train » alors que le train était vide</a:t>
            </a:r>
            <a:r>
              <a:rPr lang="fr-FR" sz="1600" b="1" i="0">
                <a:effectLst/>
                <a:latin typeface="-apple-system"/>
              </a:rPr>
              <a:t>. Marion Delalande</a:t>
            </a:r>
            <a:endParaRPr lang="fr-FR" sz="1600" b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AE5D1A5-6DA3-C7CC-C056-45481BBED0E4}"/>
              </a:ext>
            </a:extLst>
          </p:cNvPr>
          <p:cNvSpPr txBox="1"/>
          <p:nvPr/>
        </p:nvSpPr>
        <p:spPr>
          <a:xfrm rot="809547">
            <a:off x="9396061" y="3364331"/>
            <a:ext cx="826847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>
                <a:effectLst/>
                <a:latin typeface="-apple-system"/>
              </a:rPr>
              <a:t>Ce soir je me suis fait débarquer du transilien par les contrôleurs pour payer une amende de </a:t>
            </a:r>
            <a:r>
              <a:rPr lang="fr-FR" sz="2800" b="1" i="0">
                <a:solidFill>
                  <a:srgbClr val="FF0000"/>
                </a:solidFill>
                <a:effectLst/>
                <a:latin typeface="-apple-system"/>
              </a:rPr>
              <a:t>150€</a:t>
            </a:r>
            <a:r>
              <a:rPr lang="fr-FR" b="0" i="0">
                <a:effectLst/>
                <a:latin typeface="-apple-system"/>
              </a:rPr>
              <a:t> (sinon surtaxe à 200€) non pas parce que je n’avais pas de titre de transport non, non, mais bien parce que </a:t>
            </a:r>
            <a:r>
              <a:rPr lang="fr-FR" sz="1600" b="1" i="0">
                <a:solidFill>
                  <a:srgbClr val="FF0000"/>
                </a:solidFill>
                <a:effectLst/>
                <a:latin typeface="-apple-system"/>
              </a:rPr>
              <a:t>je voyageais avec mon fidèle destrier, mon VÉLO</a:t>
            </a:r>
            <a:r>
              <a:rPr lang="fr-FR" b="0" i="0">
                <a:effectLst/>
                <a:latin typeface="-apple-system"/>
              </a:rPr>
              <a:t>, dans le transilien de la ligne L direction Versailles RD dans l’espace réservé aux vélos et alors que l’affluence était TRÈS faible !!  Juliette G.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B02E43-2FA1-6248-5D4B-CB907AADE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11374">
            <a:off x="11017099" y="6620702"/>
            <a:ext cx="6855388" cy="26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9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78F6056-4B1D-449E-F3A5-FA0CDEFA802E}"/>
              </a:ext>
            </a:extLst>
          </p:cNvPr>
          <p:cNvSpPr>
            <a:spLocks noGrp="1"/>
          </p:cNvSpPr>
          <p:nvPr/>
        </p:nvSpPr>
        <p:spPr>
          <a:xfrm>
            <a:off x="967793" y="1956275"/>
            <a:ext cx="3875963" cy="8202388"/>
          </a:xfrm>
          <a:custGeom>
            <a:avLst/>
            <a:gdLst>
              <a:gd name="connsiteX0" fmla="*/ 195416 w 1638300"/>
              <a:gd name="connsiteY0" fmla="*/ 0 h 3467002"/>
              <a:gd name="connsiteX1" fmla="*/ 1442884 w 1638300"/>
              <a:gd name="connsiteY1" fmla="*/ 0 h 3467002"/>
              <a:gd name="connsiteX2" fmla="*/ 1638300 w 1638300"/>
              <a:gd name="connsiteY2" fmla="*/ 195416 h 3467002"/>
              <a:gd name="connsiteX3" fmla="*/ 1638300 w 1638300"/>
              <a:gd name="connsiteY3" fmla="*/ 3271586 h 3467002"/>
              <a:gd name="connsiteX4" fmla="*/ 1442884 w 1638300"/>
              <a:gd name="connsiteY4" fmla="*/ 3467002 h 3467002"/>
              <a:gd name="connsiteX5" fmla="*/ 195416 w 1638300"/>
              <a:gd name="connsiteY5" fmla="*/ 3467002 h 3467002"/>
              <a:gd name="connsiteX6" fmla="*/ 0 w 1638300"/>
              <a:gd name="connsiteY6" fmla="*/ 3271586 h 3467002"/>
              <a:gd name="connsiteX7" fmla="*/ 0 w 1638300"/>
              <a:gd name="connsiteY7" fmla="*/ 195416 h 3467002"/>
              <a:gd name="connsiteX8" fmla="*/ 195416 w 1638300"/>
              <a:gd name="connsiteY8" fmla="*/ 0 h 346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300" h="3467002">
                <a:moveTo>
                  <a:pt x="195416" y="0"/>
                </a:moveTo>
                <a:lnTo>
                  <a:pt x="1442884" y="0"/>
                </a:lnTo>
                <a:cubicBezTo>
                  <a:pt x="1550809" y="0"/>
                  <a:pt x="1638300" y="87491"/>
                  <a:pt x="1638300" y="195416"/>
                </a:cubicBezTo>
                <a:lnTo>
                  <a:pt x="1638300" y="3271586"/>
                </a:lnTo>
                <a:cubicBezTo>
                  <a:pt x="1638300" y="3379511"/>
                  <a:pt x="1550809" y="3467002"/>
                  <a:pt x="1442884" y="3467002"/>
                </a:cubicBezTo>
                <a:lnTo>
                  <a:pt x="195416" y="3467002"/>
                </a:lnTo>
                <a:cubicBezTo>
                  <a:pt x="87491" y="3467002"/>
                  <a:pt x="0" y="3379511"/>
                  <a:pt x="0" y="3271586"/>
                </a:cubicBezTo>
                <a:lnTo>
                  <a:pt x="0" y="195416"/>
                </a:lnTo>
                <a:cubicBezTo>
                  <a:pt x="0" y="87491"/>
                  <a:pt x="87491" y="0"/>
                  <a:pt x="19541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0" indent="0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rgbClr val="00468C"/>
                </a:solidFill>
                <a:latin typeface="+mj-lt"/>
                <a:ea typeface="+mn-ea"/>
                <a:cs typeface="+mn-cs"/>
              </a:defRPr>
            </a:lvl2pPr>
            <a:lvl3pPr marL="238125" indent="-238125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Tx/>
              <a:buBlip>
                <a:blip r:embed="rId2"/>
              </a:buBlip>
              <a:defRPr lang="fr-FR" sz="1800" kern="1200" smtClean="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3pPr>
            <a:lvl4pPr marL="438150" indent="-203200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Tx/>
              <a:buChar char="+"/>
              <a:defRPr lang="fr-FR" sz="1800" kern="1200" dirty="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4pPr>
            <a:lvl5pPr marL="657225" indent="-212725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Tx/>
              <a:buChar char="−"/>
              <a:defRPr sz="1600" kern="120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5pPr>
            <a:lvl6pPr marL="2514475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noProof="0"/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EFB70F-B7D7-4A32-A858-C80FF1357D81}"/>
              </a:ext>
            </a:extLst>
          </p:cNvPr>
          <p:cNvSpPr txBox="1"/>
          <p:nvPr/>
        </p:nvSpPr>
        <p:spPr>
          <a:xfrm>
            <a:off x="627036" y="363177"/>
            <a:ext cx="4573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noProof="0">
                <a:solidFill>
                  <a:schemeClr val="bg2">
                    <a:lumMod val="60000"/>
                    <a:lumOff val="40000"/>
                  </a:schemeClr>
                </a:solidFill>
              </a:rPr>
              <a:t>Je choisis mon itinéraire sur mon appli de transport préférée.</a:t>
            </a:r>
          </a:p>
          <a:p>
            <a:pPr algn="ctr"/>
            <a:r>
              <a:rPr lang="fr-FR" sz="2400" noProof="0">
                <a:solidFill>
                  <a:schemeClr val="bg2">
                    <a:lumMod val="60000"/>
                    <a:lumOff val="40000"/>
                  </a:schemeClr>
                </a:solidFill>
              </a:rPr>
              <a:t>Et je coche </a:t>
            </a:r>
            <a:r>
              <a:rPr lang="fr-FR" sz="2400" b="1" noProof="0">
                <a:solidFill>
                  <a:schemeClr val="bg2">
                    <a:lumMod val="60000"/>
                    <a:lumOff val="40000"/>
                  </a:schemeClr>
                </a:solidFill>
              </a:rPr>
              <a:t>MéliVélo</a:t>
            </a:r>
          </a:p>
        </p:txBody>
      </p:sp>
      <p:sp>
        <p:nvSpPr>
          <p:cNvPr id="10" name="AutoShape 4" descr="Aperçu de l’image">
            <a:extLst>
              <a:ext uri="{FF2B5EF4-FFF2-40B4-BE49-F238E27FC236}">
                <a16:creationId xmlns:a16="http://schemas.microsoft.com/office/drawing/2014/main" id="{5899B49A-1155-39D5-D38B-D55FD0C367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0779" y="50570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2180750D-15A5-8A42-85C6-ACE23059EBC5}"/>
              </a:ext>
            </a:extLst>
          </p:cNvPr>
          <p:cNvSpPr>
            <a:spLocks noGrp="1"/>
          </p:cNvSpPr>
          <p:nvPr/>
        </p:nvSpPr>
        <p:spPr>
          <a:xfrm>
            <a:off x="5896909" y="1954569"/>
            <a:ext cx="3875963" cy="8202388"/>
          </a:xfrm>
          <a:custGeom>
            <a:avLst/>
            <a:gdLst>
              <a:gd name="connsiteX0" fmla="*/ 195416 w 1638300"/>
              <a:gd name="connsiteY0" fmla="*/ 0 h 3467002"/>
              <a:gd name="connsiteX1" fmla="*/ 1442884 w 1638300"/>
              <a:gd name="connsiteY1" fmla="*/ 0 h 3467002"/>
              <a:gd name="connsiteX2" fmla="*/ 1638300 w 1638300"/>
              <a:gd name="connsiteY2" fmla="*/ 195416 h 3467002"/>
              <a:gd name="connsiteX3" fmla="*/ 1638300 w 1638300"/>
              <a:gd name="connsiteY3" fmla="*/ 3271586 h 3467002"/>
              <a:gd name="connsiteX4" fmla="*/ 1442884 w 1638300"/>
              <a:gd name="connsiteY4" fmla="*/ 3467002 h 3467002"/>
              <a:gd name="connsiteX5" fmla="*/ 195416 w 1638300"/>
              <a:gd name="connsiteY5" fmla="*/ 3467002 h 3467002"/>
              <a:gd name="connsiteX6" fmla="*/ 0 w 1638300"/>
              <a:gd name="connsiteY6" fmla="*/ 3271586 h 3467002"/>
              <a:gd name="connsiteX7" fmla="*/ 0 w 1638300"/>
              <a:gd name="connsiteY7" fmla="*/ 195416 h 3467002"/>
              <a:gd name="connsiteX8" fmla="*/ 195416 w 1638300"/>
              <a:gd name="connsiteY8" fmla="*/ 0 h 346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300" h="3467002">
                <a:moveTo>
                  <a:pt x="195416" y="0"/>
                </a:moveTo>
                <a:lnTo>
                  <a:pt x="1442884" y="0"/>
                </a:lnTo>
                <a:cubicBezTo>
                  <a:pt x="1550809" y="0"/>
                  <a:pt x="1638300" y="87491"/>
                  <a:pt x="1638300" y="195416"/>
                </a:cubicBezTo>
                <a:lnTo>
                  <a:pt x="1638300" y="3271586"/>
                </a:lnTo>
                <a:cubicBezTo>
                  <a:pt x="1638300" y="3379511"/>
                  <a:pt x="1550809" y="3467002"/>
                  <a:pt x="1442884" y="3467002"/>
                </a:cubicBezTo>
                <a:lnTo>
                  <a:pt x="195416" y="3467002"/>
                </a:lnTo>
                <a:cubicBezTo>
                  <a:pt x="87491" y="3467002"/>
                  <a:pt x="0" y="3379511"/>
                  <a:pt x="0" y="3271586"/>
                </a:cubicBezTo>
                <a:lnTo>
                  <a:pt x="0" y="195416"/>
                </a:lnTo>
                <a:cubicBezTo>
                  <a:pt x="0" y="87491"/>
                  <a:pt x="87491" y="0"/>
                  <a:pt x="19541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0" indent="0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rgbClr val="00468C"/>
                </a:solidFill>
                <a:latin typeface="+mj-lt"/>
                <a:ea typeface="+mn-ea"/>
                <a:cs typeface="+mn-cs"/>
              </a:defRPr>
            </a:lvl2pPr>
            <a:lvl3pPr marL="238125" indent="-238125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Tx/>
              <a:buBlip>
                <a:blip r:embed="rId2"/>
              </a:buBlip>
              <a:defRPr lang="fr-FR" sz="1800" kern="1200" smtClean="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3pPr>
            <a:lvl4pPr marL="438150" indent="-203200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Tx/>
              <a:buChar char="+"/>
              <a:defRPr lang="fr-FR" sz="1800" kern="1200" dirty="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4pPr>
            <a:lvl5pPr marL="657225" indent="-212725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Tx/>
              <a:buChar char="−"/>
              <a:defRPr sz="1600" kern="120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5pPr>
            <a:lvl6pPr marL="2514475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noProof="0"/>
              <a:t>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1115A54-A613-2F54-2A6E-268FC5546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63" y="2852174"/>
            <a:ext cx="3712821" cy="6603871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5048004-5507-2743-6F60-EB67ED1687C6}"/>
              </a:ext>
            </a:extLst>
          </p:cNvPr>
          <p:cNvSpPr/>
          <p:nvPr/>
        </p:nvSpPr>
        <p:spPr>
          <a:xfrm>
            <a:off x="2625110" y="5837866"/>
            <a:ext cx="1805760" cy="40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rgbClr val="0A68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2CA43714-F5B1-D72C-12AF-DDA0151FC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30" y="5904899"/>
            <a:ext cx="252748" cy="270802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ECBBCDF-666E-D3DC-9DC0-E378BADD6A64}"/>
              </a:ext>
            </a:extLst>
          </p:cNvPr>
          <p:cNvSpPr txBox="1"/>
          <p:nvPr/>
        </p:nvSpPr>
        <p:spPr>
          <a:xfrm>
            <a:off x="2913609" y="5909495"/>
            <a:ext cx="1964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noProof="0">
                <a:solidFill>
                  <a:srgbClr val="4089DA"/>
                </a:solidFill>
              </a:rPr>
              <a:t>Avec MéliVélo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E65BED-033E-B71C-EADA-1A2C7986EA43}"/>
              </a:ext>
            </a:extLst>
          </p:cNvPr>
          <p:cNvSpPr/>
          <p:nvPr/>
        </p:nvSpPr>
        <p:spPr>
          <a:xfrm>
            <a:off x="6581766" y="5128981"/>
            <a:ext cx="2959100" cy="2247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84833B2-E85A-05F5-AB59-2A44A0CF5A2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74546" y="5865258"/>
            <a:ext cx="270286" cy="350084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097D3344-BD83-7A8E-DB5A-D6B14999FA63}"/>
              </a:ext>
            </a:extLst>
          </p:cNvPr>
          <p:cNvSpPr txBox="1"/>
          <p:nvPr/>
        </p:nvSpPr>
        <p:spPr>
          <a:xfrm>
            <a:off x="6566379" y="5209437"/>
            <a:ext cx="3716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noProof="0"/>
              <a:t>Taux occupation parking vélo sécurisé :  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AECB39-DC05-2860-CDFF-877B75F84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703" y="2852174"/>
            <a:ext cx="3773434" cy="579452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A3D0E2-4A2C-7CA5-E36F-1132DB923556}"/>
              </a:ext>
            </a:extLst>
          </p:cNvPr>
          <p:cNvSpPr/>
          <p:nvPr/>
        </p:nvSpPr>
        <p:spPr>
          <a:xfrm>
            <a:off x="6354493" y="5625450"/>
            <a:ext cx="3186373" cy="2231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E0A436BF-3800-C7EF-7B9A-827F40A68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765" y="6030176"/>
            <a:ext cx="353561" cy="370331"/>
          </a:xfrm>
          <a:prstGeom prst="rect">
            <a:avLst/>
          </a:prstGeom>
        </p:spPr>
      </p:pic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10FCB48-2CF0-32F5-0C11-BF5FE22DF65B}"/>
              </a:ext>
            </a:extLst>
          </p:cNvPr>
          <p:cNvSpPr/>
          <p:nvPr/>
        </p:nvSpPr>
        <p:spPr>
          <a:xfrm>
            <a:off x="7008209" y="6040300"/>
            <a:ext cx="2159809" cy="323088"/>
          </a:xfrm>
          <a:prstGeom prst="roundRect">
            <a:avLst>
              <a:gd name="adj" fmla="val 50000"/>
            </a:avLst>
          </a:prstGeom>
          <a:solidFill>
            <a:srgbClr val="D9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EAACFCD-265D-9E80-2B2B-DAFC44FC7EF2}"/>
              </a:ext>
            </a:extLst>
          </p:cNvPr>
          <p:cNvSpPr txBox="1"/>
          <p:nvPr/>
        </p:nvSpPr>
        <p:spPr>
          <a:xfrm>
            <a:off x="6975180" y="6065887"/>
            <a:ext cx="2225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noProof="0">
                <a:solidFill>
                  <a:srgbClr val="1B9350"/>
                </a:solidFill>
              </a:rPr>
              <a:t>Places vélo disponibles : 24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EBF053A-05D3-EBD1-87F0-7C443DB40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2718" y="6512620"/>
            <a:ext cx="353561" cy="370398"/>
          </a:xfrm>
          <a:prstGeom prst="rect">
            <a:avLst/>
          </a:prstGeom>
        </p:spPr>
      </p:pic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76853091-B923-F9B1-030A-EA7F6BD31BDE}"/>
              </a:ext>
            </a:extLst>
          </p:cNvPr>
          <p:cNvSpPr/>
          <p:nvPr/>
        </p:nvSpPr>
        <p:spPr>
          <a:xfrm>
            <a:off x="7017302" y="6535762"/>
            <a:ext cx="2159809" cy="323088"/>
          </a:xfrm>
          <a:prstGeom prst="roundRect">
            <a:avLst>
              <a:gd name="adj" fmla="val 50000"/>
            </a:avLst>
          </a:prstGeom>
          <a:solidFill>
            <a:srgbClr val="D9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0D4DE58-53CB-EA01-5388-99631B2F01E1}"/>
              </a:ext>
            </a:extLst>
          </p:cNvPr>
          <p:cNvSpPr txBox="1"/>
          <p:nvPr/>
        </p:nvSpPr>
        <p:spPr>
          <a:xfrm>
            <a:off x="6984273" y="6561349"/>
            <a:ext cx="175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>
                <a:solidFill>
                  <a:srgbClr val="1B9350"/>
                </a:solidFill>
              </a:rPr>
              <a:t>Places</a:t>
            </a:r>
            <a:r>
              <a:rPr lang="fr-FR" sz="1200" i="1" noProof="0">
                <a:solidFill>
                  <a:srgbClr val="1B9350"/>
                </a:solidFill>
              </a:rPr>
              <a:t> disponibles : 7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B26D4B48-EF97-BD03-504B-15C7C693C9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7228" y="5268967"/>
            <a:ext cx="270286" cy="350084"/>
          </a:xfrm>
          <a:prstGeom prst="rect">
            <a:avLst/>
          </a:prstGeom>
        </p:spPr>
      </p:pic>
      <p:cxnSp>
        <p:nvCxnSpPr>
          <p:cNvPr id="43" name="Connecteur : en arc 42">
            <a:extLst>
              <a:ext uri="{FF2B5EF4-FFF2-40B4-BE49-F238E27FC236}">
                <a16:creationId xmlns:a16="http://schemas.microsoft.com/office/drawing/2014/main" id="{7B030C51-42B1-16A9-3F80-51CB64A3AB4C}"/>
              </a:ext>
            </a:extLst>
          </p:cNvPr>
          <p:cNvCxnSpPr>
            <a:cxnSpLocks/>
          </p:cNvCxnSpPr>
          <p:nvPr/>
        </p:nvCxnSpPr>
        <p:spPr>
          <a:xfrm rot="5400000">
            <a:off x="7737364" y="5056338"/>
            <a:ext cx="1097684" cy="5826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6B0E5696-5807-9D1E-A824-7A22D2378953}"/>
              </a:ext>
            </a:extLst>
          </p:cNvPr>
          <p:cNvSpPr txBox="1"/>
          <p:nvPr/>
        </p:nvSpPr>
        <p:spPr>
          <a:xfrm>
            <a:off x="8458645" y="5295658"/>
            <a:ext cx="1964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noProof="0">
                <a:solidFill>
                  <a:srgbClr val="4089DA"/>
                </a:solidFill>
              </a:rPr>
              <a:t>MéliVélo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7A862E3-9C40-D7E1-19D8-036A236B1705}"/>
              </a:ext>
            </a:extLst>
          </p:cNvPr>
          <p:cNvSpPr/>
          <p:nvPr/>
        </p:nvSpPr>
        <p:spPr>
          <a:xfrm>
            <a:off x="9236563" y="5332547"/>
            <a:ext cx="270286" cy="181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D64E5F4-9E1D-B7C7-3F25-E9EA84CE711B}"/>
              </a:ext>
            </a:extLst>
          </p:cNvPr>
          <p:cNvSpPr txBox="1"/>
          <p:nvPr/>
        </p:nvSpPr>
        <p:spPr>
          <a:xfrm>
            <a:off x="5524840" y="272134"/>
            <a:ext cx="4713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noProof="0">
                <a:solidFill>
                  <a:schemeClr val="bg2">
                    <a:lumMod val="60000"/>
                    <a:lumOff val="40000"/>
                  </a:schemeClr>
                </a:solidFill>
              </a:rPr>
              <a:t>Avec </a:t>
            </a:r>
            <a:r>
              <a:rPr lang="fr-FR" sz="2400" b="1" noProof="0">
                <a:solidFill>
                  <a:schemeClr val="bg2">
                    <a:lumMod val="60000"/>
                    <a:lumOff val="40000"/>
                  </a:schemeClr>
                </a:solidFill>
              </a:rPr>
              <a:t>MéliVélo</a:t>
            </a:r>
            <a:r>
              <a:rPr lang="fr-FR" sz="2400" noProof="0">
                <a:solidFill>
                  <a:schemeClr val="bg2">
                    <a:lumMod val="60000"/>
                    <a:lumOff val="40000"/>
                  </a:schemeClr>
                </a:solidFill>
              </a:rPr>
              <a:t> j’ai mon </a:t>
            </a:r>
            <a:r>
              <a:rPr lang="fr-FR" sz="2400" b="1" noProof="0">
                <a:solidFill>
                  <a:schemeClr val="bg2">
                    <a:lumMod val="60000"/>
                    <a:lumOff val="40000"/>
                  </a:schemeClr>
                </a:solidFill>
              </a:rPr>
              <a:t>indicateur « montée dans le train avec mon vélo » </a:t>
            </a:r>
            <a:r>
              <a:rPr lang="fr-FR" sz="2400" noProof="0">
                <a:solidFill>
                  <a:schemeClr val="bg2">
                    <a:lumMod val="60000"/>
                    <a:lumOff val="40000"/>
                  </a:schemeClr>
                </a:solidFill>
              </a:rPr>
              <a:t>et mes informations « vélo » en gare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1F3C9AF6-BD18-96E5-C10D-71F772CC91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2865" y="7046686"/>
            <a:ext cx="460834" cy="27478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61E99853-258B-9D96-7590-30EBBC1C334B}"/>
              </a:ext>
            </a:extLst>
          </p:cNvPr>
          <p:cNvSpPr/>
          <p:nvPr/>
        </p:nvSpPr>
        <p:spPr>
          <a:xfrm>
            <a:off x="7017301" y="7029791"/>
            <a:ext cx="2159809" cy="323088"/>
          </a:xfrm>
          <a:prstGeom prst="roundRect">
            <a:avLst>
              <a:gd name="adj" fmla="val 50000"/>
            </a:avLst>
          </a:prstGeom>
          <a:solidFill>
            <a:srgbClr val="D9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17A96F3-F1BE-089B-ADE2-A7C0BE09838E}"/>
              </a:ext>
            </a:extLst>
          </p:cNvPr>
          <p:cNvSpPr txBox="1"/>
          <p:nvPr/>
        </p:nvSpPr>
        <p:spPr>
          <a:xfrm>
            <a:off x="6985221" y="7052419"/>
            <a:ext cx="1792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noProof="0">
                <a:solidFill>
                  <a:srgbClr val="1B9350"/>
                </a:solidFill>
              </a:rPr>
              <a:t>Accessibilité Vélo : oui</a:t>
            </a:r>
          </a:p>
        </p:txBody>
      </p:sp>
      <p:sp>
        <p:nvSpPr>
          <p:cNvPr id="6146" name="ZoneTexte 6145">
            <a:extLst>
              <a:ext uri="{FF2B5EF4-FFF2-40B4-BE49-F238E27FC236}">
                <a16:creationId xmlns:a16="http://schemas.microsoft.com/office/drawing/2014/main" id="{424776DB-6A1A-46D4-DFB8-5B10930FD3A0}"/>
              </a:ext>
            </a:extLst>
          </p:cNvPr>
          <p:cNvSpPr txBox="1"/>
          <p:nvPr/>
        </p:nvSpPr>
        <p:spPr>
          <a:xfrm>
            <a:off x="15962988" y="3728419"/>
            <a:ext cx="196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noProof="0">
                <a:solidFill>
                  <a:srgbClr val="4089DA"/>
                </a:solidFill>
              </a:rPr>
              <a:t>MéliVélo</a:t>
            </a:r>
          </a:p>
        </p:txBody>
      </p:sp>
      <p:pic>
        <p:nvPicPr>
          <p:cNvPr id="6154" name="Image 6153">
            <a:extLst>
              <a:ext uri="{FF2B5EF4-FFF2-40B4-BE49-F238E27FC236}">
                <a16:creationId xmlns:a16="http://schemas.microsoft.com/office/drawing/2014/main" id="{12378DBC-3CB1-41AE-6A15-52209E9B07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21894" y="2321755"/>
            <a:ext cx="1219263" cy="1492327"/>
          </a:xfrm>
          <a:prstGeom prst="rect">
            <a:avLst/>
          </a:prstGeom>
        </p:spPr>
      </p:pic>
      <p:pic>
        <p:nvPicPr>
          <p:cNvPr id="6144" name="Graphique 6143" descr="Cyclisme avec un remplissage uni">
            <a:extLst>
              <a:ext uri="{FF2B5EF4-FFF2-40B4-BE49-F238E27FC236}">
                <a16:creationId xmlns:a16="http://schemas.microsoft.com/office/drawing/2014/main" id="{8A1CC4C7-5388-E93D-F241-99A1F13DA5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645903">
            <a:off x="15232687" y="2636201"/>
            <a:ext cx="914400" cy="914400"/>
          </a:xfrm>
          <a:prstGeom prst="rect">
            <a:avLst/>
          </a:prstGeom>
        </p:spPr>
      </p:pic>
      <p:sp>
        <p:nvSpPr>
          <p:cNvPr id="6155" name="ZoneTexte 6154">
            <a:extLst>
              <a:ext uri="{FF2B5EF4-FFF2-40B4-BE49-F238E27FC236}">
                <a16:creationId xmlns:a16="http://schemas.microsoft.com/office/drawing/2014/main" id="{BCC1AEEE-4D45-2D31-EB82-D7CAE97A4CAF}"/>
              </a:ext>
            </a:extLst>
          </p:cNvPr>
          <p:cNvSpPr txBox="1"/>
          <p:nvPr/>
        </p:nvSpPr>
        <p:spPr>
          <a:xfrm>
            <a:off x="15299624" y="2177646"/>
            <a:ext cx="2715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noProof="0">
                <a:solidFill>
                  <a:srgbClr val="14B41C"/>
                </a:solidFill>
              </a:rPr>
              <a:t>Mon Vélo dans le Train !</a:t>
            </a:r>
          </a:p>
        </p:txBody>
      </p:sp>
      <p:pic>
        <p:nvPicPr>
          <p:cNvPr id="6161" name="Image 6160">
            <a:extLst>
              <a:ext uri="{FF2B5EF4-FFF2-40B4-BE49-F238E27FC236}">
                <a16:creationId xmlns:a16="http://schemas.microsoft.com/office/drawing/2014/main" id="{8AF69CDF-EEAE-981B-435C-BEEEED35BE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96565" y="4472181"/>
            <a:ext cx="879996" cy="686925"/>
          </a:xfrm>
          <a:prstGeom prst="rect">
            <a:avLst/>
          </a:prstGeom>
        </p:spPr>
      </p:pic>
      <p:sp>
        <p:nvSpPr>
          <p:cNvPr id="6166" name="ZoneTexte 6165">
            <a:extLst>
              <a:ext uri="{FF2B5EF4-FFF2-40B4-BE49-F238E27FC236}">
                <a16:creationId xmlns:a16="http://schemas.microsoft.com/office/drawing/2014/main" id="{2278840D-46FC-89B2-F6AB-E3D560F998A4}"/>
              </a:ext>
            </a:extLst>
          </p:cNvPr>
          <p:cNvSpPr txBox="1"/>
          <p:nvPr/>
        </p:nvSpPr>
        <p:spPr>
          <a:xfrm>
            <a:off x="15973869" y="6535762"/>
            <a:ext cx="196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noProof="0">
                <a:solidFill>
                  <a:srgbClr val="4089DA"/>
                </a:solidFill>
              </a:rPr>
              <a:t>MéliVélo</a:t>
            </a:r>
          </a:p>
        </p:txBody>
      </p:sp>
      <p:pic>
        <p:nvPicPr>
          <p:cNvPr id="6167" name="Image 6166">
            <a:extLst>
              <a:ext uri="{FF2B5EF4-FFF2-40B4-BE49-F238E27FC236}">
                <a16:creationId xmlns:a16="http://schemas.microsoft.com/office/drawing/2014/main" id="{6CC1994B-DAA8-415F-24E6-25E743F35A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21894" y="5144755"/>
            <a:ext cx="1219263" cy="1492327"/>
          </a:xfrm>
          <a:prstGeom prst="rect">
            <a:avLst/>
          </a:prstGeom>
        </p:spPr>
      </p:pic>
      <p:pic>
        <p:nvPicPr>
          <p:cNvPr id="6168" name="Graphique 6167" descr="Cyclisme avec un remplissage uni">
            <a:extLst>
              <a:ext uri="{FF2B5EF4-FFF2-40B4-BE49-F238E27FC236}">
                <a16:creationId xmlns:a16="http://schemas.microsoft.com/office/drawing/2014/main" id="{1480F960-A5AD-041F-F2D5-F5F1C0DD96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645903">
            <a:off x="15232687" y="5459201"/>
            <a:ext cx="914400" cy="914400"/>
          </a:xfrm>
          <a:prstGeom prst="rect">
            <a:avLst/>
          </a:prstGeom>
        </p:spPr>
      </p:pic>
      <p:sp>
        <p:nvSpPr>
          <p:cNvPr id="6169" name="ZoneTexte 6168">
            <a:extLst>
              <a:ext uri="{FF2B5EF4-FFF2-40B4-BE49-F238E27FC236}">
                <a16:creationId xmlns:a16="http://schemas.microsoft.com/office/drawing/2014/main" id="{19DB8C56-1660-E92D-7018-6A6BF395FB53}"/>
              </a:ext>
            </a:extLst>
          </p:cNvPr>
          <p:cNvSpPr txBox="1"/>
          <p:nvPr/>
        </p:nvSpPr>
        <p:spPr>
          <a:xfrm>
            <a:off x="14682300" y="4985450"/>
            <a:ext cx="3608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noProof="0">
                <a:solidFill>
                  <a:srgbClr val="FFC000"/>
                </a:solidFill>
              </a:rPr>
              <a:t>Difficile de monter avec mon vélo !</a:t>
            </a:r>
          </a:p>
        </p:txBody>
      </p:sp>
      <p:sp>
        <p:nvSpPr>
          <p:cNvPr id="6174" name="ZoneTexte 6173">
            <a:extLst>
              <a:ext uri="{FF2B5EF4-FFF2-40B4-BE49-F238E27FC236}">
                <a16:creationId xmlns:a16="http://schemas.microsoft.com/office/drawing/2014/main" id="{B6E4DCFF-4348-603A-3F0C-A1EC23320968}"/>
              </a:ext>
            </a:extLst>
          </p:cNvPr>
          <p:cNvSpPr txBox="1"/>
          <p:nvPr/>
        </p:nvSpPr>
        <p:spPr>
          <a:xfrm>
            <a:off x="15973869" y="9353075"/>
            <a:ext cx="196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noProof="0">
                <a:solidFill>
                  <a:srgbClr val="4089DA"/>
                </a:solidFill>
              </a:rPr>
              <a:t>MéliVélo</a:t>
            </a:r>
          </a:p>
        </p:txBody>
      </p:sp>
      <p:pic>
        <p:nvPicPr>
          <p:cNvPr id="6175" name="Image 6174">
            <a:extLst>
              <a:ext uri="{FF2B5EF4-FFF2-40B4-BE49-F238E27FC236}">
                <a16:creationId xmlns:a16="http://schemas.microsoft.com/office/drawing/2014/main" id="{AF2C8312-4790-9A25-186F-7F44F0E722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21894" y="7962191"/>
            <a:ext cx="1219263" cy="1492327"/>
          </a:xfrm>
          <a:prstGeom prst="rect">
            <a:avLst/>
          </a:prstGeom>
        </p:spPr>
      </p:pic>
      <p:pic>
        <p:nvPicPr>
          <p:cNvPr id="6176" name="Graphique 6175" descr="Cyclisme avec un remplissage uni">
            <a:extLst>
              <a:ext uri="{FF2B5EF4-FFF2-40B4-BE49-F238E27FC236}">
                <a16:creationId xmlns:a16="http://schemas.microsoft.com/office/drawing/2014/main" id="{E7A4D370-8455-93F1-49A9-4275B5DBAA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645903">
            <a:off x="15232687" y="8276637"/>
            <a:ext cx="914400" cy="914400"/>
          </a:xfrm>
          <a:prstGeom prst="rect">
            <a:avLst/>
          </a:prstGeom>
        </p:spPr>
      </p:pic>
      <p:sp>
        <p:nvSpPr>
          <p:cNvPr id="6177" name="ZoneTexte 6176">
            <a:extLst>
              <a:ext uri="{FF2B5EF4-FFF2-40B4-BE49-F238E27FC236}">
                <a16:creationId xmlns:a16="http://schemas.microsoft.com/office/drawing/2014/main" id="{78A6C4EE-F1C1-0D19-764F-A6AA31D9C68A}"/>
              </a:ext>
            </a:extLst>
          </p:cNvPr>
          <p:cNvSpPr txBox="1"/>
          <p:nvPr/>
        </p:nvSpPr>
        <p:spPr>
          <a:xfrm>
            <a:off x="14432394" y="7731699"/>
            <a:ext cx="4015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noProof="0">
                <a:solidFill>
                  <a:srgbClr val="FF0000"/>
                </a:solidFill>
              </a:rPr>
              <a:t>Impossible de monter avec mon vélo !</a:t>
            </a:r>
          </a:p>
        </p:txBody>
      </p:sp>
      <p:cxnSp>
        <p:nvCxnSpPr>
          <p:cNvPr id="6179" name="Connecteur droit 6178">
            <a:extLst>
              <a:ext uri="{FF2B5EF4-FFF2-40B4-BE49-F238E27FC236}">
                <a16:creationId xmlns:a16="http://schemas.microsoft.com/office/drawing/2014/main" id="{0B7C50CA-FB4A-6753-63B8-D800465902A2}"/>
              </a:ext>
            </a:extLst>
          </p:cNvPr>
          <p:cNvCxnSpPr>
            <a:cxnSpLocks/>
          </p:cNvCxnSpPr>
          <p:nvPr/>
        </p:nvCxnSpPr>
        <p:spPr>
          <a:xfrm flipV="1">
            <a:off x="9772872" y="3247565"/>
            <a:ext cx="5352043" cy="152104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81" name="Accolade fermante 6180">
            <a:extLst>
              <a:ext uri="{FF2B5EF4-FFF2-40B4-BE49-F238E27FC236}">
                <a16:creationId xmlns:a16="http://schemas.microsoft.com/office/drawing/2014/main" id="{41228712-6AE5-1BDC-F609-3CAAD34CC632}"/>
              </a:ext>
            </a:extLst>
          </p:cNvPr>
          <p:cNvSpPr/>
          <p:nvPr/>
        </p:nvSpPr>
        <p:spPr>
          <a:xfrm>
            <a:off x="9885279" y="5896488"/>
            <a:ext cx="493892" cy="1492327"/>
          </a:xfrm>
          <a:prstGeom prst="rightBrac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6182" name="ZoneTexte 6181">
            <a:extLst>
              <a:ext uri="{FF2B5EF4-FFF2-40B4-BE49-F238E27FC236}">
                <a16:creationId xmlns:a16="http://schemas.microsoft.com/office/drawing/2014/main" id="{B3D2C7AB-3DE3-E32E-1208-B7EAD219E84D}"/>
              </a:ext>
            </a:extLst>
          </p:cNvPr>
          <p:cNvSpPr txBox="1"/>
          <p:nvPr/>
        </p:nvSpPr>
        <p:spPr>
          <a:xfrm>
            <a:off x="10491435" y="6368988"/>
            <a:ext cx="34314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00" b="1" noProof="0"/>
              <a:t>Informations contextuelles</a:t>
            </a:r>
          </a:p>
          <a:p>
            <a:r>
              <a:rPr lang="fr-FR" sz="1900" b="1" noProof="0"/>
              <a:t>« Vélo » Origine</a:t>
            </a:r>
          </a:p>
        </p:txBody>
      </p:sp>
      <p:sp>
        <p:nvSpPr>
          <p:cNvPr id="6186" name="ZoneTexte 6185">
            <a:extLst>
              <a:ext uri="{FF2B5EF4-FFF2-40B4-BE49-F238E27FC236}">
                <a16:creationId xmlns:a16="http://schemas.microsoft.com/office/drawing/2014/main" id="{3209D1C4-7DC4-41D5-B3FB-B460E0AC681A}"/>
              </a:ext>
            </a:extLst>
          </p:cNvPr>
          <p:cNvSpPr txBox="1"/>
          <p:nvPr/>
        </p:nvSpPr>
        <p:spPr>
          <a:xfrm>
            <a:off x="14522303" y="468253"/>
            <a:ext cx="3765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noProof="0"/>
              <a:t>L’indicateur « montée dans le train avec mon vélo  »</a:t>
            </a:r>
          </a:p>
        </p:txBody>
      </p:sp>
      <p:sp>
        <p:nvSpPr>
          <p:cNvPr id="6187" name="Flèche : bas 6186">
            <a:extLst>
              <a:ext uri="{FF2B5EF4-FFF2-40B4-BE49-F238E27FC236}">
                <a16:creationId xmlns:a16="http://schemas.microsoft.com/office/drawing/2014/main" id="{574469BF-CFB5-AD03-C55C-84C6662E4FEF}"/>
              </a:ext>
            </a:extLst>
          </p:cNvPr>
          <p:cNvSpPr/>
          <p:nvPr/>
        </p:nvSpPr>
        <p:spPr>
          <a:xfrm>
            <a:off x="16240872" y="1278083"/>
            <a:ext cx="514245" cy="614140"/>
          </a:xfrm>
          <a:prstGeom prst="downArrow">
            <a:avLst/>
          </a:prstGeom>
          <a:solidFill>
            <a:srgbClr val="D9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6188" name="Rectangle 6187">
            <a:extLst>
              <a:ext uri="{FF2B5EF4-FFF2-40B4-BE49-F238E27FC236}">
                <a16:creationId xmlns:a16="http://schemas.microsoft.com/office/drawing/2014/main" id="{FE11E565-3743-6FED-1568-5C97091B68FC}"/>
              </a:ext>
            </a:extLst>
          </p:cNvPr>
          <p:cNvSpPr/>
          <p:nvPr/>
        </p:nvSpPr>
        <p:spPr>
          <a:xfrm>
            <a:off x="2560100" y="5668131"/>
            <a:ext cx="1971615" cy="7443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cxnSp>
        <p:nvCxnSpPr>
          <p:cNvPr id="6189" name="Connecteur droit 6188">
            <a:extLst>
              <a:ext uri="{FF2B5EF4-FFF2-40B4-BE49-F238E27FC236}">
                <a16:creationId xmlns:a16="http://schemas.microsoft.com/office/drawing/2014/main" id="{DDAD639C-A8EF-DDEA-58C6-0F919876642E}"/>
              </a:ext>
            </a:extLst>
          </p:cNvPr>
          <p:cNvCxnSpPr>
            <a:cxnSpLocks/>
          </p:cNvCxnSpPr>
          <p:nvPr/>
        </p:nvCxnSpPr>
        <p:spPr>
          <a:xfrm flipV="1">
            <a:off x="4533236" y="3963561"/>
            <a:ext cx="1385015" cy="209624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CEF756B-554A-7463-22A8-F34912A2A80D}"/>
              </a:ext>
            </a:extLst>
          </p:cNvPr>
          <p:cNvSpPr/>
          <p:nvPr/>
        </p:nvSpPr>
        <p:spPr>
          <a:xfrm>
            <a:off x="5956703" y="8646695"/>
            <a:ext cx="3773434" cy="807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80487104-046D-0EEC-B41F-2AE8D40D3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6501" y="8523155"/>
            <a:ext cx="353561" cy="370398"/>
          </a:xfrm>
          <a:prstGeom prst="rect">
            <a:avLst/>
          </a:prstGeom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17D43129-5A7A-5222-5DED-AD478ABF7FB4}"/>
              </a:ext>
            </a:extLst>
          </p:cNvPr>
          <p:cNvSpPr/>
          <p:nvPr/>
        </p:nvSpPr>
        <p:spPr>
          <a:xfrm>
            <a:off x="7017301" y="8535482"/>
            <a:ext cx="2159809" cy="323088"/>
          </a:xfrm>
          <a:prstGeom prst="roundRect">
            <a:avLst>
              <a:gd name="adj" fmla="val 50000"/>
            </a:avLst>
          </a:prstGeom>
          <a:solidFill>
            <a:srgbClr val="D9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>
                <a:solidFill>
                  <a:srgbClr val="1B9350"/>
                </a:solidFill>
              </a:rPr>
              <a:t>Vélos disponibles : 12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F5D8BD2F-B6B8-6FA4-8D5F-A3FAA81B22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8462" y="8958545"/>
            <a:ext cx="460834" cy="274783"/>
          </a:xfrm>
          <a:prstGeom prst="rect">
            <a:avLst/>
          </a:prstGeom>
        </p:spPr>
      </p:pic>
      <p:sp>
        <p:nvSpPr>
          <p:cNvPr id="6147" name="Rectangle : coins arrondis 6146">
            <a:extLst>
              <a:ext uri="{FF2B5EF4-FFF2-40B4-BE49-F238E27FC236}">
                <a16:creationId xmlns:a16="http://schemas.microsoft.com/office/drawing/2014/main" id="{68F2E71E-9C28-768E-6637-FDF62750B32C}"/>
              </a:ext>
            </a:extLst>
          </p:cNvPr>
          <p:cNvSpPr/>
          <p:nvPr/>
        </p:nvSpPr>
        <p:spPr>
          <a:xfrm>
            <a:off x="6984191" y="8965166"/>
            <a:ext cx="2159809" cy="323088"/>
          </a:xfrm>
          <a:prstGeom prst="roundRect">
            <a:avLst>
              <a:gd name="adj" fmla="val 50000"/>
            </a:avLst>
          </a:prstGeom>
          <a:solidFill>
            <a:srgbClr val="D9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>
                <a:solidFill>
                  <a:srgbClr val="1B9350"/>
                </a:solidFill>
              </a:rPr>
              <a:t>Accessibilité Vélo : oui</a:t>
            </a:r>
          </a:p>
        </p:txBody>
      </p:sp>
    </p:spTree>
    <p:extLst>
      <p:ext uri="{BB962C8B-B14F-4D97-AF65-F5344CB8AC3E}">
        <p14:creationId xmlns:p14="http://schemas.microsoft.com/office/powerpoint/2010/main" val="239502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8;g3185df9efd5_0_8">
            <a:extLst>
              <a:ext uri="{FF2B5EF4-FFF2-40B4-BE49-F238E27FC236}">
                <a16:creationId xmlns:a16="http://schemas.microsoft.com/office/drawing/2014/main" id="{E8D735E9-C8FD-2B8E-2DAD-8E8CAD51E5FF}"/>
              </a:ext>
            </a:extLst>
          </p:cNvPr>
          <p:cNvGrpSpPr/>
          <p:nvPr/>
        </p:nvGrpSpPr>
        <p:grpSpPr>
          <a:xfrm>
            <a:off x="-815040" y="0"/>
            <a:ext cx="8306703" cy="1363467"/>
            <a:chOff x="0" y="-47625"/>
            <a:chExt cx="1719081" cy="359100"/>
          </a:xfrm>
        </p:grpSpPr>
        <p:sp>
          <p:nvSpPr>
            <p:cNvPr id="5" name="Google Shape;159;g3185df9efd5_0_8">
              <a:extLst>
                <a:ext uri="{FF2B5EF4-FFF2-40B4-BE49-F238E27FC236}">
                  <a16:creationId xmlns:a16="http://schemas.microsoft.com/office/drawing/2014/main" id="{B52693B6-00B2-7D56-5577-2DCAB6D00E61}"/>
                </a:ext>
              </a:extLst>
            </p:cNvPr>
            <p:cNvSpPr/>
            <p:nvPr/>
          </p:nvSpPr>
          <p:spPr>
            <a:xfrm>
              <a:off x="0" y="0"/>
              <a:ext cx="1719081" cy="311326"/>
            </a:xfrm>
            <a:custGeom>
              <a:avLst/>
              <a:gdLst/>
              <a:ahLst/>
              <a:cxnLst/>
              <a:rect l="l" t="t" r="r" b="b"/>
              <a:pathLst>
                <a:path w="1719081" h="311326" extrusionOk="0">
                  <a:moveTo>
                    <a:pt x="118611" y="0"/>
                  </a:moveTo>
                  <a:lnTo>
                    <a:pt x="1600469" y="0"/>
                  </a:lnTo>
                  <a:cubicBezTo>
                    <a:pt x="1631927" y="0"/>
                    <a:pt x="1662096" y="12497"/>
                    <a:pt x="1684340" y="34740"/>
                  </a:cubicBezTo>
                  <a:cubicBezTo>
                    <a:pt x="1706584" y="56984"/>
                    <a:pt x="1719081" y="87154"/>
                    <a:pt x="1719081" y="118611"/>
                  </a:cubicBezTo>
                  <a:lnTo>
                    <a:pt x="1719081" y="192714"/>
                  </a:lnTo>
                  <a:cubicBezTo>
                    <a:pt x="1719081" y="224172"/>
                    <a:pt x="1706584" y="254341"/>
                    <a:pt x="1684340" y="276585"/>
                  </a:cubicBezTo>
                  <a:cubicBezTo>
                    <a:pt x="1662096" y="298829"/>
                    <a:pt x="1631927" y="311326"/>
                    <a:pt x="1600469" y="311326"/>
                  </a:cubicBezTo>
                  <a:lnTo>
                    <a:pt x="118611" y="311326"/>
                  </a:lnTo>
                  <a:cubicBezTo>
                    <a:pt x="87154" y="311326"/>
                    <a:pt x="56984" y="298829"/>
                    <a:pt x="34740" y="276585"/>
                  </a:cubicBezTo>
                  <a:cubicBezTo>
                    <a:pt x="12497" y="254341"/>
                    <a:pt x="0" y="224172"/>
                    <a:pt x="0" y="192714"/>
                  </a:cubicBezTo>
                  <a:lnTo>
                    <a:pt x="0" y="118611"/>
                  </a:lnTo>
                  <a:cubicBezTo>
                    <a:pt x="0" y="87154"/>
                    <a:pt x="12497" y="56984"/>
                    <a:pt x="34740" y="34740"/>
                  </a:cubicBezTo>
                  <a:cubicBezTo>
                    <a:pt x="56984" y="12497"/>
                    <a:pt x="87154" y="0"/>
                    <a:pt x="118611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60;g3185df9efd5_0_8">
              <a:extLst>
                <a:ext uri="{FF2B5EF4-FFF2-40B4-BE49-F238E27FC236}">
                  <a16:creationId xmlns:a16="http://schemas.microsoft.com/office/drawing/2014/main" id="{C1ACCDAF-78EF-E1F0-E8BF-4797C2B59809}"/>
                </a:ext>
              </a:extLst>
            </p:cNvPr>
            <p:cNvSpPr txBox="1"/>
            <p:nvPr/>
          </p:nvSpPr>
          <p:spPr>
            <a:xfrm>
              <a:off x="0" y="-47625"/>
              <a:ext cx="17190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181;g3185df9efd5_0_8">
            <a:extLst>
              <a:ext uri="{FF2B5EF4-FFF2-40B4-BE49-F238E27FC236}">
                <a16:creationId xmlns:a16="http://schemas.microsoft.com/office/drawing/2014/main" id="{7883868B-6A39-3502-8421-E2611851684E}"/>
              </a:ext>
            </a:extLst>
          </p:cNvPr>
          <p:cNvSpPr txBox="1"/>
          <p:nvPr/>
        </p:nvSpPr>
        <p:spPr>
          <a:xfrm>
            <a:off x="561221" y="77613"/>
            <a:ext cx="5790493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 i="0" u="none" strike="noStrike" cap="none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Sous le capot</a:t>
            </a:r>
            <a:endParaRPr lang="fr-FR" sz="1400" b="0" i="0" u="none" strike="noStrike" cap="none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raphique 55" descr="Base de données avec un remplissage uni">
            <a:extLst>
              <a:ext uri="{FF2B5EF4-FFF2-40B4-BE49-F238E27FC236}">
                <a16:creationId xmlns:a16="http://schemas.microsoft.com/office/drawing/2014/main" id="{8A0E8275-0F2F-183C-1EB1-C380A076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1495" y="2178477"/>
            <a:ext cx="1355881" cy="1355881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A121FE70-8787-3687-2CCD-321BDC6405A9}"/>
              </a:ext>
            </a:extLst>
          </p:cNvPr>
          <p:cNvSpPr txBox="1"/>
          <p:nvPr/>
        </p:nvSpPr>
        <p:spPr>
          <a:xfrm>
            <a:off x="167690" y="2537575"/>
            <a:ext cx="2904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chemeClr val="bg2">
                    <a:lumMod val="60000"/>
                    <a:lumOff val="40000"/>
                  </a:schemeClr>
                </a:solidFill>
              </a:rPr>
              <a:t>Affluence </a:t>
            </a:r>
          </a:p>
          <a:p>
            <a:pPr algn="ctr"/>
            <a:r>
              <a:rPr lang="fr-FR" sz="3200" b="1">
                <a:solidFill>
                  <a:schemeClr val="bg2">
                    <a:lumMod val="60000"/>
                    <a:lumOff val="40000"/>
                  </a:schemeClr>
                </a:solidFill>
              </a:rPr>
              <a:t>croisée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55AF216-C113-4AB3-39D1-B47864D06414}"/>
              </a:ext>
            </a:extLst>
          </p:cNvPr>
          <p:cNvSpPr txBox="1"/>
          <p:nvPr/>
        </p:nvSpPr>
        <p:spPr>
          <a:xfrm>
            <a:off x="2127286" y="3513383"/>
            <a:ext cx="4684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/>
              <a:t>Comptage Vélo</a:t>
            </a:r>
          </a:p>
          <a:p>
            <a:pPr algn="ctr"/>
            <a:r>
              <a:rPr lang="fr-FR" sz="2400"/>
              <a:t>Comptage Personnes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9ADAA7C8-0B00-183C-B5F5-D1AB1DE4FA4D}"/>
              </a:ext>
            </a:extLst>
          </p:cNvPr>
          <p:cNvSpPr txBox="1"/>
          <p:nvPr/>
        </p:nvSpPr>
        <p:spPr>
          <a:xfrm>
            <a:off x="3268083" y="1685610"/>
            <a:ext cx="262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/>
              <a:t>Données brutes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C9BEC89-0F7E-6AC6-76AD-551A2AFF8040}"/>
              </a:ext>
            </a:extLst>
          </p:cNvPr>
          <p:cNvSpPr txBox="1"/>
          <p:nvPr/>
        </p:nvSpPr>
        <p:spPr>
          <a:xfrm>
            <a:off x="340374" y="5106381"/>
            <a:ext cx="2904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chemeClr val="bg2">
                    <a:lumMod val="60000"/>
                    <a:lumOff val="40000"/>
                  </a:schemeClr>
                </a:solidFill>
              </a:rPr>
              <a:t>Accessibilité Gare</a:t>
            </a:r>
          </a:p>
        </p:txBody>
      </p:sp>
      <p:pic>
        <p:nvPicPr>
          <p:cNvPr id="68" name="Graphique 67" descr="Base de données avec un remplissage uni">
            <a:extLst>
              <a:ext uri="{FF2B5EF4-FFF2-40B4-BE49-F238E27FC236}">
                <a16:creationId xmlns:a16="http://schemas.microsoft.com/office/drawing/2014/main" id="{A4F66B01-0EA2-D5C8-5FD4-764094FA7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1495" y="4908422"/>
            <a:ext cx="1355881" cy="135588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8BD6B15-0DA7-6899-6E2E-6EAFD4317685}"/>
              </a:ext>
            </a:extLst>
          </p:cNvPr>
          <p:cNvSpPr txBox="1"/>
          <p:nvPr/>
        </p:nvSpPr>
        <p:spPr>
          <a:xfrm>
            <a:off x="78060" y="7498100"/>
            <a:ext cx="35853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chemeClr val="bg2">
                    <a:lumMod val="60000"/>
                    <a:lumOff val="40000"/>
                  </a:schemeClr>
                </a:solidFill>
              </a:rPr>
              <a:t>Informations complémentaires</a:t>
            </a:r>
          </a:p>
        </p:txBody>
      </p:sp>
      <p:pic>
        <p:nvPicPr>
          <p:cNvPr id="12" name="Graphique 11" descr="Base de données avec un remplissage uni">
            <a:extLst>
              <a:ext uri="{FF2B5EF4-FFF2-40B4-BE49-F238E27FC236}">
                <a16:creationId xmlns:a16="http://schemas.microsoft.com/office/drawing/2014/main" id="{C6618568-E1B6-0D4B-4720-2492CF8E1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1495" y="7381981"/>
            <a:ext cx="1355881" cy="1355881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F6FC9A35-FC3E-D729-D424-4DD11FDAD234}"/>
              </a:ext>
            </a:extLst>
          </p:cNvPr>
          <p:cNvSpPr txBox="1"/>
          <p:nvPr/>
        </p:nvSpPr>
        <p:spPr>
          <a:xfrm>
            <a:off x="2127287" y="6264303"/>
            <a:ext cx="4684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/>
              <a:t>Accessibilité Gare</a:t>
            </a:r>
          </a:p>
          <a:p>
            <a:pPr algn="ctr"/>
            <a:endParaRPr lang="fr-FR" sz="24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9750A7-49B0-DA8D-5B21-5D7D15559E05}"/>
              </a:ext>
            </a:extLst>
          </p:cNvPr>
          <p:cNvSpPr txBox="1"/>
          <p:nvPr/>
        </p:nvSpPr>
        <p:spPr>
          <a:xfrm>
            <a:off x="2127286" y="8881467"/>
            <a:ext cx="4684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/>
              <a:t>Occupation des parkings</a:t>
            </a:r>
          </a:p>
          <a:p>
            <a:pPr algn="ctr"/>
            <a:r>
              <a:rPr lang="fr-FR" sz="2400"/>
              <a:t>Présence de </a:t>
            </a:r>
            <a:r>
              <a:rPr lang="fr-FR" sz="2400" err="1"/>
              <a:t>vélibs</a:t>
            </a:r>
            <a:endParaRPr lang="fr-FR" sz="24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35176D-0810-E190-29BC-3EA4B9A81049}"/>
              </a:ext>
            </a:extLst>
          </p:cNvPr>
          <p:cNvSpPr/>
          <p:nvPr/>
        </p:nvSpPr>
        <p:spPr>
          <a:xfrm>
            <a:off x="206005" y="9206595"/>
            <a:ext cx="2997789" cy="1045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AutoShape 4" descr="Aperçu de l’image">
            <a:extLst>
              <a:ext uri="{FF2B5EF4-FFF2-40B4-BE49-F238E27FC236}">
                <a16:creationId xmlns:a16="http://schemas.microsoft.com/office/drawing/2014/main" id="{6FE6CD8A-5254-81D6-1F12-7F8C8BCEDF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69440" y="46461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F0995-214F-F910-8FBD-7DD9B4D8A4EB}"/>
              </a:ext>
            </a:extLst>
          </p:cNvPr>
          <p:cNvSpPr>
            <a:spLocks noGrp="1"/>
          </p:cNvSpPr>
          <p:nvPr/>
        </p:nvSpPr>
        <p:spPr>
          <a:xfrm>
            <a:off x="6725570" y="1543728"/>
            <a:ext cx="3875963" cy="8202388"/>
          </a:xfrm>
          <a:custGeom>
            <a:avLst/>
            <a:gdLst>
              <a:gd name="connsiteX0" fmla="*/ 195416 w 1638300"/>
              <a:gd name="connsiteY0" fmla="*/ 0 h 3467002"/>
              <a:gd name="connsiteX1" fmla="*/ 1442884 w 1638300"/>
              <a:gd name="connsiteY1" fmla="*/ 0 h 3467002"/>
              <a:gd name="connsiteX2" fmla="*/ 1638300 w 1638300"/>
              <a:gd name="connsiteY2" fmla="*/ 195416 h 3467002"/>
              <a:gd name="connsiteX3" fmla="*/ 1638300 w 1638300"/>
              <a:gd name="connsiteY3" fmla="*/ 3271586 h 3467002"/>
              <a:gd name="connsiteX4" fmla="*/ 1442884 w 1638300"/>
              <a:gd name="connsiteY4" fmla="*/ 3467002 h 3467002"/>
              <a:gd name="connsiteX5" fmla="*/ 195416 w 1638300"/>
              <a:gd name="connsiteY5" fmla="*/ 3467002 h 3467002"/>
              <a:gd name="connsiteX6" fmla="*/ 0 w 1638300"/>
              <a:gd name="connsiteY6" fmla="*/ 3271586 h 3467002"/>
              <a:gd name="connsiteX7" fmla="*/ 0 w 1638300"/>
              <a:gd name="connsiteY7" fmla="*/ 195416 h 3467002"/>
              <a:gd name="connsiteX8" fmla="*/ 195416 w 1638300"/>
              <a:gd name="connsiteY8" fmla="*/ 0 h 346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300" h="3467002">
                <a:moveTo>
                  <a:pt x="195416" y="0"/>
                </a:moveTo>
                <a:lnTo>
                  <a:pt x="1442884" y="0"/>
                </a:lnTo>
                <a:cubicBezTo>
                  <a:pt x="1550809" y="0"/>
                  <a:pt x="1638300" y="87491"/>
                  <a:pt x="1638300" y="195416"/>
                </a:cubicBezTo>
                <a:lnTo>
                  <a:pt x="1638300" y="3271586"/>
                </a:lnTo>
                <a:cubicBezTo>
                  <a:pt x="1638300" y="3379511"/>
                  <a:pt x="1550809" y="3467002"/>
                  <a:pt x="1442884" y="3467002"/>
                </a:cubicBezTo>
                <a:lnTo>
                  <a:pt x="195416" y="3467002"/>
                </a:lnTo>
                <a:cubicBezTo>
                  <a:pt x="87491" y="3467002"/>
                  <a:pt x="0" y="3379511"/>
                  <a:pt x="0" y="3271586"/>
                </a:cubicBezTo>
                <a:lnTo>
                  <a:pt x="0" y="195416"/>
                </a:lnTo>
                <a:cubicBezTo>
                  <a:pt x="0" y="87491"/>
                  <a:pt x="87491" y="0"/>
                  <a:pt x="19541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 marL="0" indent="0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rgbClr val="00468C"/>
                </a:solidFill>
                <a:latin typeface="+mj-lt"/>
                <a:ea typeface="+mn-ea"/>
                <a:cs typeface="+mn-cs"/>
              </a:defRPr>
            </a:lvl2pPr>
            <a:lvl3pPr marL="238125" indent="-238125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Tx/>
              <a:buBlip>
                <a:blip r:embed="rId4"/>
              </a:buBlip>
              <a:defRPr lang="fr-FR" sz="1800" kern="1200" smtClean="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3pPr>
            <a:lvl4pPr marL="438150" indent="-203200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Tx/>
              <a:buChar char="+"/>
              <a:defRPr lang="fr-FR" sz="1800" kern="1200" dirty="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4pPr>
            <a:lvl5pPr marL="657225" indent="-212725" algn="l" defTabSz="914355" rtl="0" eaLnBrk="1" latinLnBrk="0" hangingPunct="1">
              <a:lnSpc>
                <a:spcPct val="105000"/>
              </a:lnSpc>
              <a:spcBef>
                <a:spcPts val="0"/>
              </a:spcBef>
              <a:buFontTx/>
              <a:buChar char="−"/>
              <a:defRPr sz="1600" kern="1200">
                <a:solidFill>
                  <a:srgbClr val="00468C"/>
                </a:solidFill>
                <a:latin typeface="+mn-lt"/>
                <a:ea typeface="+mn-ea"/>
                <a:cs typeface="+mn-cs"/>
              </a:defRPr>
            </a:lvl5pPr>
            <a:lvl6pPr marL="2514475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noProof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0DE764-5228-775A-E1D8-D3A93A940F64}"/>
              </a:ext>
            </a:extLst>
          </p:cNvPr>
          <p:cNvSpPr/>
          <p:nvPr/>
        </p:nvSpPr>
        <p:spPr>
          <a:xfrm>
            <a:off x="7410427" y="4718140"/>
            <a:ext cx="2959100" cy="2247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BFEF5E2-628C-529E-E5A0-A8DC9DA31B88}"/>
              </a:ext>
            </a:extLst>
          </p:cNvPr>
          <p:cNvSpPr txBox="1"/>
          <p:nvPr/>
        </p:nvSpPr>
        <p:spPr>
          <a:xfrm>
            <a:off x="7611382" y="4764944"/>
            <a:ext cx="3716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noProof="0"/>
              <a:t>Taux occupation parking vélo sécurisé : 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67F9AA-7BA3-FEE2-3FCF-FE347FCAC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364" y="2441333"/>
            <a:ext cx="3773434" cy="57945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1C4252-2F39-3177-FFE8-7221EC5049B6}"/>
              </a:ext>
            </a:extLst>
          </p:cNvPr>
          <p:cNvSpPr/>
          <p:nvPr/>
        </p:nvSpPr>
        <p:spPr>
          <a:xfrm>
            <a:off x="7277587" y="5234901"/>
            <a:ext cx="3091940" cy="2211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8CEA6B4-117B-26DC-A4B7-8EC1E0272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426" y="5619335"/>
            <a:ext cx="353561" cy="370331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C430123-556D-946C-E7C5-90B56737C080}"/>
              </a:ext>
            </a:extLst>
          </p:cNvPr>
          <p:cNvSpPr/>
          <p:nvPr/>
        </p:nvSpPr>
        <p:spPr>
          <a:xfrm>
            <a:off x="7836870" y="5629459"/>
            <a:ext cx="2159809" cy="323088"/>
          </a:xfrm>
          <a:prstGeom prst="roundRect">
            <a:avLst>
              <a:gd name="adj" fmla="val 50000"/>
            </a:avLst>
          </a:prstGeom>
          <a:solidFill>
            <a:srgbClr val="D9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094004B-5D33-3358-BC4D-ECE6089EC71F}"/>
              </a:ext>
            </a:extLst>
          </p:cNvPr>
          <p:cNvSpPr txBox="1"/>
          <p:nvPr/>
        </p:nvSpPr>
        <p:spPr>
          <a:xfrm>
            <a:off x="7803841" y="5655046"/>
            <a:ext cx="2225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noProof="0">
                <a:solidFill>
                  <a:srgbClr val="1B9350"/>
                </a:solidFill>
              </a:rPr>
              <a:t>Places vélo disponibles : 24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32CAA14-FC7C-807D-9E31-D9CDE81AB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379" y="6101779"/>
            <a:ext cx="353561" cy="370398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C0497D9-0EAC-32B9-C184-3B679B251570}"/>
              </a:ext>
            </a:extLst>
          </p:cNvPr>
          <p:cNvSpPr/>
          <p:nvPr/>
        </p:nvSpPr>
        <p:spPr>
          <a:xfrm>
            <a:off x="7845963" y="6124921"/>
            <a:ext cx="2159809" cy="323088"/>
          </a:xfrm>
          <a:prstGeom prst="roundRect">
            <a:avLst>
              <a:gd name="adj" fmla="val 50000"/>
            </a:avLst>
          </a:prstGeom>
          <a:solidFill>
            <a:srgbClr val="D9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9C35CD8-585D-1D96-9A73-B339B33D74C4}"/>
              </a:ext>
            </a:extLst>
          </p:cNvPr>
          <p:cNvSpPr txBox="1"/>
          <p:nvPr/>
        </p:nvSpPr>
        <p:spPr>
          <a:xfrm>
            <a:off x="7812934" y="6150508"/>
            <a:ext cx="175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>
                <a:solidFill>
                  <a:srgbClr val="1B9350"/>
                </a:solidFill>
              </a:rPr>
              <a:t>Places</a:t>
            </a:r>
            <a:r>
              <a:rPr lang="fr-FR" sz="1200" i="1" noProof="0">
                <a:solidFill>
                  <a:srgbClr val="1B9350"/>
                </a:solidFill>
              </a:rPr>
              <a:t> disponibles : 7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2790D50-6583-3548-70F9-22D02FBECB1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5889" y="4858126"/>
            <a:ext cx="270286" cy="350084"/>
          </a:xfrm>
          <a:prstGeom prst="rect">
            <a:avLst/>
          </a:prstGeom>
        </p:spPr>
      </p:pic>
      <p:cxnSp>
        <p:nvCxnSpPr>
          <p:cNvPr id="34" name="Connecteur : en arc 33">
            <a:extLst>
              <a:ext uri="{FF2B5EF4-FFF2-40B4-BE49-F238E27FC236}">
                <a16:creationId xmlns:a16="http://schemas.microsoft.com/office/drawing/2014/main" id="{AA6671CC-4DFC-3D49-DAF9-4C89D484ECDF}"/>
              </a:ext>
            </a:extLst>
          </p:cNvPr>
          <p:cNvCxnSpPr>
            <a:cxnSpLocks/>
          </p:cNvCxnSpPr>
          <p:nvPr/>
        </p:nvCxnSpPr>
        <p:spPr>
          <a:xfrm rot="5400000">
            <a:off x="8566025" y="4645497"/>
            <a:ext cx="1097684" cy="5826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2DC9C8AE-8FDC-06FA-5D9D-ECF2408EF6A6}"/>
              </a:ext>
            </a:extLst>
          </p:cNvPr>
          <p:cNvSpPr txBox="1"/>
          <p:nvPr/>
        </p:nvSpPr>
        <p:spPr>
          <a:xfrm>
            <a:off x="9503648" y="4851165"/>
            <a:ext cx="1964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noProof="0">
                <a:solidFill>
                  <a:srgbClr val="4089DA"/>
                </a:solidFill>
              </a:rPr>
              <a:t>MéliVélo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51C344-FC66-122C-3A34-D2FA006B78F4}"/>
              </a:ext>
            </a:extLst>
          </p:cNvPr>
          <p:cNvSpPr/>
          <p:nvPr/>
        </p:nvSpPr>
        <p:spPr>
          <a:xfrm>
            <a:off x="10065224" y="4921706"/>
            <a:ext cx="270286" cy="181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70516B26-0CD4-A7BB-6163-F2B6ABBF90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1526" y="6635845"/>
            <a:ext cx="460834" cy="274783"/>
          </a:xfrm>
          <a:prstGeom prst="rect">
            <a:avLst/>
          </a:prstGeom>
        </p:spPr>
      </p:pic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B245B3A-A1BF-1DE2-0C53-8E23BCF693A1}"/>
              </a:ext>
            </a:extLst>
          </p:cNvPr>
          <p:cNvSpPr/>
          <p:nvPr/>
        </p:nvSpPr>
        <p:spPr>
          <a:xfrm>
            <a:off x="7845962" y="6618950"/>
            <a:ext cx="2159809" cy="323088"/>
          </a:xfrm>
          <a:prstGeom prst="roundRect">
            <a:avLst>
              <a:gd name="adj" fmla="val 50000"/>
            </a:avLst>
          </a:prstGeom>
          <a:solidFill>
            <a:srgbClr val="D9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1A852A0-6AAA-456F-681C-5F616F94CF9F}"/>
              </a:ext>
            </a:extLst>
          </p:cNvPr>
          <p:cNvSpPr txBox="1"/>
          <p:nvPr/>
        </p:nvSpPr>
        <p:spPr>
          <a:xfrm>
            <a:off x="7813882" y="6641578"/>
            <a:ext cx="1792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noProof="0">
                <a:solidFill>
                  <a:srgbClr val="1B9350"/>
                </a:solidFill>
              </a:rPr>
              <a:t>Accessibilité Vélo : oui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313CC3B9-1625-7EF2-738A-BCE4803AF7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5226" y="4061340"/>
            <a:ext cx="879996" cy="68692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DA5A9CC-B10F-428E-E86B-40CFDDA208CD}"/>
              </a:ext>
            </a:extLst>
          </p:cNvPr>
          <p:cNvSpPr/>
          <p:nvPr/>
        </p:nvSpPr>
        <p:spPr>
          <a:xfrm>
            <a:off x="6785364" y="8235854"/>
            <a:ext cx="3773434" cy="807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ADD86E8-E43A-4F54-524A-DCCAF547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162" y="8112314"/>
            <a:ext cx="353561" cy="370398"/>
          </a:xfrm>
          <a:prstGeom prst="rect">
            <a:avLst/>
          </a:prstGeom>
        </p:spPr>
      </p:pic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84E4A8C-1649-709F-2283-E1FC18EDA799}"/>
              </a:ext>
            </a:extLst>
          </p:cNvPr>
          <p:cNvSpPr/>
          <p:nvPr/>
        </p:nvSpPr>
        <p:spPr>
          <a:xfrm>
            <a:off x="7845962" y="8124641"/>
            <a:ext cx="2159809" cy="323088"/>
          </a:xfrm>
          <a:prstGeom prst="roundRect">
            <a:avLst>
              <a:gd name="adj" fmla="val 50000"/>
            </a:avLst>
          </a:prstGeom>
          <a:solidFill>
            <a:srgbClr val="D9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>
                <a:solidFill>
                  <a:srgbClr val="1B9350"/>
                </a:solidFill>
              </a:rPr>
              <a:t>Vélos disponibles : 12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7FE509BD-92B1-7955-74D5-2207944E2C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7123" y="8547704"/>
            <a:ext cx="460834" cy="274783"/>
          </a:xfrm>
          <a:prstGeom prst="rect">
            <a:avLst/>
          </a:prstGeom>
        </p:spPr>
      </p:pic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C11FE39D-2A1D-1CB0-F42E-F80222821189}"/>
              </a:ext>
            </a:extLst>
          </p:cNvPr>
          <p:cNvSpPr/>
          <p:nvPr/>
        </p:nvSpPr>
        <p:spPr>
          <a:xfrm>
            <a:off x="7812852" y="8554325"/>
            <a:ext cx="2159809" cy="323088"/>
          </a:xfrm>
          <a:prstGeom prst="roundRect">
            <a:avLst>
              <a:gd name="adj" fmla="val 50000"/>
            </a:avLst>
          </a:prstGeom>
          <a:solidFill>
            <a:srgbClr val="D9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i="1">
                <a:solidFill>
                  <a:srgbClr val="1B9350"/>
                </a:solidFill>
              </a:rPr>
              <a:t>Accessibilité Vélo : oui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2DC84C8-9122-6773-3872-4A0C8AA591E9}"/>
              </a:ext>
            </a:extLst>
          </p:cNvPr>
          <p:cNvCxnSpPr/>
          <p:nvPr/>
        </p:nvCxnSpPr>
        <p:spPr>
          <a:xfrm flipV="1">
            <a:off x="5147376" y="6359799"/>
            <a:ext cx="2129747" cy="1764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41613A56-82F0-F891-20FF-2E2890B55135}"/>
              </a:ext>
            </a:extLst>
          </p:cNvPr>
          <p:cNvSpPr/>
          <p:nvPr/>
        </p:nvSpPr>
        <p:spPr>
          <a:xfrm>
            <a:off x="7351526" y="5520061"/>
            <a:ext cx="2959100" cy="166971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712833F-D369-9A49-EB2B-F7F87AD61520}"/>
              </a:ext>
            </a:extLst>
          </p:cNvPr>
          <p:cNvCxnSpPr>
            <a:cxnSpLocks/>
          </p:cNvCxnSpPr>
          <p:nvPr/>
        </p:nvCxnSpPr>
        <p:spPr>
          <a:xfrm>
            <a:off x="5056622" y="2965402"/>
            <a:ext cx="4549655" cy="1095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14915A00-3FAC-FA04-0760-DC61D6960BE7}"/>
              </a:ext>
            </a:extLst>
          </p:cNvPr>
          <p:cNvCxnSpPr>
            <a:cxnSpLocks/>
          </p:cNvCxnSpPr>
          <p:nvPr/>
        </p:nvCxnSpPr>
        <p:spPr>
          <a:xfrm flipV="1">
            <a:off x="5114345" y="4237944"/>
            <a:ext cx="4510881" cy="1286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5C60E005-7945-42A7-8130-3A236A2F8808}"/>
              </a:ext>
            </a:extLst>
          </p:cNvPr>
          <p:cNvSpPr/>
          <p:nvPr/>
        </p:nvSpPr>
        <p:spPr>
          <a:xfrm>
            <a:off x="9583464" y="3950112"/>
            <a:ext cx="918903" cy="8148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2C9DCF3C-29DC-C38E-D9D1-36B77C3618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07913" y="2949939"/>
            <a:ext cx="6133350" cy="2679520"/>
          </a:xfrm>
          <a:prstGeom prst="rect">
            <a:avLst/>
          </a:prstGeom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D11C536-7188-E275-FF40-BF551F9ED220}"/>
              </a:ext>
            </a:extLst>
          </p:cNvPr>
          <p:cNvCxnSpPr>
            <a:cxnSpLocks/>
          </p:cNvCxnSpPr>
          <p:nvPr/>
        </p:nvCxnSpPr>
        <p:spPr>
          <a:xfrm>
            <a:off x="10778830" y="4404802"/>
            <a:ext cx="8441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3" name="Image 72">
            <a:extLst>
              <a:ext uri="{FF2B5EF4-FFF2-40B4-BE49-F238E27FC236}">
                <a16:creationId xmlns:a16="http://schemas.microsoft.com/office/drawing/2014/main" id="{183A52E2-6139-6E5D-80F2-8165F03123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81718" y="1578640"/>
            <a:ext cx="1572159" cy="1227228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5C284789-CDC3-FC64-0824-D33579D93F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87868" y="1578640"/>
            <a:ext cx="1831838" cy="1171403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C7F5754D-61A9-8FE4-DF51-1214DEC9A4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53697" y="1588632"/>
            <a:ext cx="2234303" cy="1207243"/>
          </a:xfrm>
          <a:prstGeom prst="rect">
            <a:avLst/>
          </a:prstGeom>
        </p:spPr>
      </p:pic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5D705907-2270-335D-A868-0EF480480E53}"/>
              </a:ext>
            </a:extLst>
          </p:cNvPr>
          <p:cNvCxnSpPr>
            <a:cxnSpLocks/>
          </p:cNvCxnSpPr>
          <p:nvPr/>
        </p:nvCxnSpPr>
        <p:spPr>
          <a:xfrm>
            <a:off x="14053029" y="5989666"/>
            <a:ext cx="0" cy="97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CD962054-E8D0-B13C-9A81-7DF76B83F4F8}"/>
              </a:ext>
            </a:extLst>
          </p:cNvPr>
          <p:cNvSpPr txBox="1"/>
          <p:nvPr/>
        </p:nvSpPr>
        <p:spPr>
          <a:xfrm>
            <a:off x="12028791" y="7097184"/>
            <a:ext cx="5810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/>
              <a:t>Indicateur affluence croisée : est calculé gare par gare ; </a:t>
            </a:r>
            <a:r>
              <a:rPr lang="fr-FR" sz="2400" b="1"/>
              <a:t>pour agréger au trajet</a:t>
            </a:r>
            <a:r>
              <a:rPr lang="fr-FR" sz="2400"/>
              <a:t>, le max de chaque gare du trajet est pris 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F86CC23-4563-7425-E857-2BFE29B75E2B}"/>
              </a:ext>
            </a:extLst>
          </p:cNvPr>
          <p:cNvCxnSpPr>
            <a:cxnSpLocks/>
          </p:cNvCxnSpPr>
          <p:nvPr/>
        </p:nvCxnSpPr>
        <p:spPr>
          <a:xfrm>
            <a:off x="5147376" y="5655046"/>
            <a:ext cx="2004051" cy="4467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03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58;g3185df9efd5_0_8">
            <a:extLst>
              <a:ext uri="{FF2B5EF4-FFF2-40B4-BE49-F238E27FC236}">
                <a16:creationId xmlns:a16="http://schemas.microsoft.com/office/drawing/2014/main" id="{CC7F5865-B80D-669B-6D1F-8886470FD3C5}"/>
              </a:ext>
            </a:extLst>
          </p:cNvPr>
          <p:cNvGrpSpPr/>
          <p:nvPr/>
        </p:nvGrpSpPr>
        <p:grpSpPr>
          <a:xfrm>
            <a:off x="-815040" y="0"/>
            <a:ext cx="11478124" cy="1363467"/>
            <a:chOff x="0" y="-47625"/>
            <a:chExt cx="1719081" cy="359100"/>
          </a:xfrm>
        </p:grpSpPr>
        <p:sp>
          <p:nvSpPr>
            <p:cNvPr id="6" name="Google Shape;159;g3185df9efd5_0_8">
              <a:extLst>
                <a:ext uri="{FF2B5EF4-FFF2-40B4-BE49-F238E27FC236}">
                  <a16:creationId xmlns:a16="http://schemas.microsoft.com/office/drawing/2014/main" id="{1A57F7D9-DA9B-31ED-5F9F-62D778BF0821}"/>
                </a:ext>
              </a:extLst>
            </p:cNvPr>
            <p:cNvSpPr/>
            <p:nvPr/>
          </p:nvSpPr>
          <p:spPr>
            <a:xfrm>
              <a:off x="0" y="0"/>
              <a:ext cx="1719081" cy="311326"/>
            </a:xfrm>
            <a:custGeom>
              <a:avLst/>
              <a:gdLst/>
              <a:ahLst/>
              <a:cxnLst/>
              <a:rect l="l" t="t" r="r" b="b"/>
              <a:pathLst>
                <a:path w="1719081" h="311326" extrusionOk="0">
                  <a:moveTo>
                    <a:pt x="118611" y="0"/>
                  </a:moveTo>
                  <a:lnTo>
                    <a:pt x="1600469" y="0"/>
                  </a:lnTo>
                  <a:cubicBezTo>
                    <a:pt x="1631927" y="0"/>
                    <a:pt x="1662096" y="12497"/>
                    <a:pt x="1684340" y="34740"/>
                  </a:cubicBezTo>
                  <a:cubicBezTo>
                    <a:pt x="1706584" y="56984"/>
                    <a:pt x="1719081" y="87154"/>
                    <a:pt x="1719081" y="118611"/>
                  </a:cubicBezTo>
                  <a:lnTo>
                    <a:pt x="1719081" y="192714"/>
                  </a:lnTo>
                  <a:cubicBezTo>
                    <a:pt x="1719081" y="224172"/>
                    <a:pt x="1706584" y="254341"/>
                    <a:pt x="1684340" y="276585"/>
                  </a:cubicBezTo>
                  <a:cubicBezTo>
                    <a:pt x="1662096" y="298829"/>
                    <a:pt x="1631927" y="311326"/>
                    <a:pt x="1600469" y="311326"/>
                  </a:cubicBezTo>
                  <a:lnTo>
                    <a:pt x="118611" y="311326"/>
                  </a:lnTo>
                  <a:cubicBezTo>
                    <a:pt x="87154" y="311326"/>
                    <a:pt x="56984" y="298829"/>
                    <a:pt x="34740" y="276585"/>
                  </a:cubicBezTo>
                  <a:cubicBezTo>
                    <a:pt x="12497" y="254341"/>
                    <a:pt x="0" y="224172"/>
                    <a:pt x="0" y="192714"/>
                  </a:cubicBezTo>
                  <a:lnTo>
                    <a:pt x="0" y="118611"/>
                  </a:lnTo>
                  <a:cubicBezTo>
                    <a:pt x="0" y="87154"/>
                    <a:pt x="12497" y="56984"/>
                    <a:pt x="34740" y="34740"/>
                  </a:cubicBezTo>
                  <a:cubicBezTo>
                    <a:pt x="56984" y="12497"/>
                    <a:pt x="87154" y="0"/>
                    <a:pt x="118611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60;g3185df9efd5_0_8">
              <a:extLst>
                <a:ext uri="{FF2B5EF4-FFF2-40B4-BE49-F238E27FC236}">
                  <a16:creationId xmlns:a16="http://schemas.microsoft.com/office/drawing/2014/main" id="{A9BFB79E-BD7D-6893-B57A-0DEDF9BE55F8}"/>
                </a:ext>
              </a:extLst>
            </p:cNvPr>
            <p:cNvSpPr txBox="1"/>
            <p:nvPr/>
          </p:nvSpPr>
          <p:spPr>
            <a:xfrm>
              <a:off x="0" y="-47625"/>
              <a:ext cx="17190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81;g3185df9efd5_0_8">
            <a:extLst>
              <a:ext uri="{FF2B5EF4-FFF2-40B4-BE49-F238E27FC236}">
                <a16:creationId xmlns:a16="http://schemas.microsoft.com/office/drawing/2014/main" id="{77973EF8-1385-6D2E-815E-0A38161CB446}"/>
              </a:ext>
            </a:extLst>
          </p:cNvPr>
          <p:cNvSpPr txBox="1"/>
          <p:nvPr/>
        </p:nvSpPr>
        <p:spPr>
          <a:xfrm>
            <a:off x="561221" y="77613"/>
            <a:ext cx="9747902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 i="0" u="none" strike="noStrike" cap="none" noProof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MéliV</a:t>
            </a:r>
            <a:r>
              <a:rPr lang="fr-FR" sz="5966" b="1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élo</a:t>
            </a:r>
            <a:r>
              <a:rPr lang="fr-FR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notre proto</a:t>
            </a:r>
            <a:endParaRPr lang="fr-FR" sz="1400" b="0" i="0" u="none" strike="noStrike" cap="none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video_demo_mélivélo">
            <a:hlinkClick r:id="" action="ppaction://media"/>
            <a:extLst>
              <a:ext uri="{FF2B5EF4-FFF2-40B4-BE49-F238E27FC236}">
                <a16:creationId xmlns:a16="http://schemas.microsoft.com/office/drawing/2014/main" id="{9EB942A7-6B08-E432-24FC-442B92955F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1553" y="1664638"/>
            <a:ext cx="11684601" cy="72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1;g3185df9efd5_0_8">
            <a:extLst>
              <a:ext uri="{FF2B5EF4-FFF2-40B4-BE49-F238E27FC236}">
                <a16:creationId xmlns:a16="http://schemas.microsoft.com/office/drawing/2014/main" id="{5D38612F-0DD4-3BBA-A220-C812AE59FAE0}"/>
              </a:ext>
            </a:extLst>
          </p:cNvPr>
          <p:cNvSpPr txBox="1"/>
          <p:nvPr/>
        </p:nvSpPr>
        <p:spPr>
          <a:xfrm>
            <a:off x="304547" y="180261"/>
            <a:ext cx="15914021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4400" b="1" i="0" u="none" strike="noStrike" cap="none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règles Vélo dans les transports en Ile-de-France</a:t>
            </a:r>
            <a:endParaRPr lang="fr-FR" sz="1050" b="0" i="0" u="none" strike="noStrike" cap="none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" name="Google Shape;158;g3185df9efd5_0_8">
            <a:extLst>
              <a:ext uri="{FF2B5EF4-FFF2-40B4-BE49-F238E27FC236}">
                <a16:creationId xmlns:a16="http://schemas.microsoft.com/office/drawing/2014/main" id="{2B53EA7A-F869-8E88-B916-6C4E25C80372}"/>
              </a:ext>
            </a:extLst>
          </p:cNvPr>
          <p:cNvGrpSpPr/>
          <p:nvPr/>
        </p:nvGrpSpPr>
        <p:grpSpPr>
          <a:xfrm>
            <a:off x="-815040" y="0"/>
            <a:ext cx="11478124" cy="1363467"/>
            <a:chOff x="0" y="-47625"/>
            <a:chExt cx="1719081" cy="359100"/>
          </a:xfrm>
        </p:grpSpPr>
        <p:sp>
          <p:nvSpPr>
            <p:cNvPr id="15" name="Google Shape;159;g3185df9efd5_0_8">
              <a:extLst>
                <a:ext uri="{FF2B5EF4-FFF2-40B4-BE49-F238E27FC236}">
                  <a16:creationId xmlns:a16="http://schemas.microsoft.com/office/drawing/2014/main" id="{BEECA54B-E6CA-E61B-DB7C-9B3D1CEFEB8B}"/>
                </a:ext>
              </a:extLst>
            </p:cNvPr>
            <p:cNvSpPr/>
            <p:nvPr/>
          </p:nvSpPr>
          <p:spPr>
            <a:xfrm>
              <a:off x="0" y="0"/>
              <a:ext cx="1719081" cy="311326"/>
            </a:xfrm>
            <a:custGeom>
              <a:avLst/>
              <a:gdLst/>
              <a:ahLst/>
              <a:cxnLst/>
              <a:rect l="l" t="t" r="r" b="b"/>
              <a:pathLst>
                <a:path w="1719081" h="311326" extrusionOk="0">
                  <a:moveTo>
                    <a:pt x="118611" y="0"/>
                  </a:moveTo>
                  <a:lnTo>
                    <a:pt x="1600469" y="0"/>
                  </a:lnTo>
                  <a:cubicBezTo>
                    <a:pt x="1631927" y="0"/>
                    <a:pt x="1662096" y="12497"/>
                    <a:pt x="1684340" y="34740"/>
                  </a:cubicBezTo>
                  <a:cubicBezTo>
                    <a:pt x="1706584" y="56984"/>
                    <a:pt x="1719081" y="87154"/>
                    <a:pt x="1719081" y="118611"/>
                  </a:cubicBezTo>
                  <a:lnTo>
                    <a:pt x="1719081" y="192714"/>
                  </a:lnTo>
                  <a:cubicBezTo>
                    <a:pt x="1719081" y="224172"/>
                    <a:pt x="1706584" y="254341"/>
                    <a:pt x="1684340" y="276585"/>
                  </a:cubicBezTo>
                  <a:cubicBezTo>
                    <a:pt x="1662096" y="298829"/>
                    <a:pt x="1631927" y="311326"/>
                    <a:pt x="1600469" y="311326"/>
                  </a:cubicBezTo>
                  <a:lnTo>
                    <a:pt x="118611" y="311326"/>
                  </a:lnTo>
                  <a:cubicBezTo>
                    <a:pt x="87154" y="311326"/>
                    <a:pt x="56984" y="298829"/>
                    <a:pt x="34740" y="276585"/>
                  </a:cubicBezTo>
                  <a:cubicBezTo>
                    <a:pt x="12497" y="254341"/>
                    <a:pt x="0" y="224172"/>
                    <a:pt x="0" y="192714"/>
                  </a:cubicBezTo>
                  <a:lnTo>
                    <a:pt x="0" y="118611"/>
                  </a:lnTo>
                  <a:cubicBezTo>
                    <a:pt x="0" y="87154"/>
                    <a:pt x="12497" y="56984"/>
                    <a:pt x="34740" y="34740"/>
                  </a:cubicBezTo>
                  <a:cubicBezTo>
                    <a:pt x="56984" y="12497"/>
                    <a:pt x="87154" y="0"/>
                    <a:pt x="118611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0;g3185df9efd5_0_8">
              <a:extLst>
                <a:ext uri="{FF2B5EF4-FFF2-40B4-BE49-F238E27FC236}">
                  <a16:creationId xmlns:a16="http://schemas.microsoft.com/office/drawing/2014/main" id="{3485EEF3-5945-6899-56C4-18596862B6C5}"/>
                </a:ext>
              </a:extLst>
            </p:cNvPr>
            <p:cNvSpPr txBox="1"/>
            <p:nvPr/>
          </p:nvSpPr>
          <p:spPr>
            <a:xfrm>
              <a:off x="0" y="-47625"/>
              <a:ext cx="17190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81;g3185df9efd5_0_8">
            <a:extLst>
              <a:ext uri="{FF2B5EF4-FFF2-40B4-BE49-F238E27FC236}">
                <a16:creationId xmlns:a16="http://schemas.microsoft.com/office/drawing/2014/main" id="{94D8CF93-77C8-2112-E4F2-1B4C2B4B9FC7}"/>
              </a:ext>
            </a:extLst>
          </p:cNvPr>
          <p:cNvSpPr txBox="1"/>
          <p:nvPr/>
        </p:nvSpPr>
        <p:spPr>
          <a:xfrm>
            <a:off x="561221" y="77613"/>
            <a:ext cx="9747902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 i="0" u="none" strike="noStrike" cap="none" noProof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MéliV</a:t>
            </a:r>
            <a:r>
              <a:rPr lang="fr-FR" sz="5966" b="1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élo</a:t>
            </a:r>
            <a:r>
              <a:rPr lang="fr-FR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notre proto</a:t>
            </a:r>
            <a:endParaRPr lang="fr-FR" sz="1400" b="0" i="0" u="none" strike="noStrike" cap="none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Enregistrement 2025-11-14 140640">
            <a:hlinkClick r:id="" action="ppaction://media"/>
            <a:extLst>
              <a:ext uri="{FF2B5EF4-FFF2-40B4-BE49-F238E27FC236}">
                <a16:creationId xmlns:a16="http://schemas.microsoft.com/office/drawing/2014/main" id="{39402F40-0D22-49BE-1B8A-3157899D42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4644" y="1750244"/>
            <a:ext cx="12437704" cy="70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8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g31638f2ec60_0_113"/>
          <p:cNvGrpSpPr/>
          <p:nvPr/>
        </p:nvGrpSpPr>
        <p:grpSpPr>
          <a:xfrm>
            <a:off x="-1257913" y="847873"/>
            <a:ext cx="8233608" cy="1363467"/>
            <a:chOff x="0" y="-47625"/>
            <a:chExt cx="2168508" cy="359100"/>
          </a:xfrm>
        </p:grpSpPr>
        <p:sp>
          <p:nvSpPr>
            <p:cNvPr id="273" name="Google Shape;273;g31638f2ec60_0_113"/>
            <p:cNvSpPr/>
            <p:nvPr/>
          </p:nvSpPr>
          <p:spPr>
            <a:xfrm>
              <a:off x="0" y="0"/>
              <a:ext cx="2168508" cy="311326"/>
            </a:xfrm>
            <a:custGeom>
              <a:avLst/>
              <a:gdLst/>
              <a:ahLst/>
              <a:cxnLst/>
              <a:rect l="l" t="t" r="r" b="b"/>
              <a:pathLst>
                <a:path w="2168508" h="311326" extrusionOk="0">
                  <a:moveTo>
                    <a:pt x="94029" y="0"/>
                  </a:moveTo>
                  <a:lnTo>
                    <a:pt x="2074479" y="0"/>
                  </a:lnTo>
                  <a:cubicBezTo>
                    <a:pt x="2099417" y="0"/>
                    <a:pt x="2123333" y="9907"/>
                    <a:pt x="2140967" y="27540"/>
                  </a:cubicBezTo>
                  <a:cubicBezTo>
                    <a:pt x="2158601" y="45174"/>
                    <a:pt x="2168508" y="69091"/>
                    <a:pt x="2168508" y="94029"/>
                  </a:cubicBezTo>
                  <a:lnTo>
                    <a:pt x="2168508" y="217297"/>
                  </a:lnTo>
                  <a:cubicBezTo>
                    <a:pt x="2168508" y="242235"/>
                    <a:pt x="2158601" y="266151"/>
                    <a:pt x="2140967" y="283785"/>
                  </a:cubicBezTo>
                  <a:cubicBezTo>
                    <a:pt x="2123333" y="301419"/>
                    <a:pt x="2099417" y="311326"/>
                    <a:pt x="2074479" y="311326"/>
                  </a:cubicBezTo>
                  <a:lnTo>
                    <a:pt x="94029" y="311326"/>
                  </a:lnTo>
                  <a:cubicBezTo>
                    <a:pt x="69091" y="311326"/>
                    <a:pt x="45174" y="301419"/>
                    <a:pt x="27540" y="283785"/>
                  </a:cubicBezTo>
                  <a:cubicBezTo>
                    <a:pt x="9907" y="266151"/>
                    <a:pt x="0" y="242235"/>
                    <a:pt x="0" y="217297"/>
                  </a:cubicBezTo>
                  <a:lnTo>
                    <a:pt x="0" y="94029"/>
                  </a:lnTo>
                  <a:cubicBezTo>
                    <a:pt x="0" y="69091"/>
                    <a:pt x="9907" y="45174"/>
                    <a:pt x="27540" y="27540"/>
                  </a:cubicBezTo>
                  <a:cubicBezTo>
                    <a:pt x="45174" y="9907"/>
                    <a:pt x="69091" y="0"/>
                    <a:pt x="94029" y="0"/>
                  </a:cubicBezTo>
                  <a:close/>
                </a:path>
              </a:pathLst>
            </a:custGeom>
            <a:solidFill>
              <a:srgbClr val="9B8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31638f2ec60_0_113"/>
            <p:cNvSpPr txBox="1"/>
            <p:nvPr/>
          </p:nvSpPr>
          <p:spPr>
            <a:xfrm>
              <a:off x="0" y="-47625"/>
              <a:ext cx="21684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g31638f2ec60_0_113"/>
          <p:cNvGrpSpPr/>
          <p:nvPr/>
        </p:nvGrpSpPr>
        <p:grpSpPr>
          <a:xfrm>
            <a:off x="8474358" y="-303476"/>
            <a:ext cx="10044319" cy="10968105"/>
            <a:chOff x="0" y="-47625"/>
            <a:chExt cx="2645400" cy="2888700"/>
          </a:xfrm>
        </p:grpSpPr>
        <p:sp>
          <p:nvSpPr>
            <p:cNvPr id="276" name="Google Shape;276;g31638f2ec60_0_113"/>
            <p:cNvSpPr/>
            <p:nvPr/>
          </p:nvSpPr>
          <p:spPr>
            <a:xfrm>
              <a:off x="0" y="0"/>
              <a:ext cx="2645302" cy="2840986"/>
            </a:xfrm>
            <a:custGeom>
              <a:avLst/>
              <a:gdLst/>
              <a:ahLst/>
              <a:cxnLst/>
              <a:rect l="l" t="t" r="r" b="b"/>
              <a:pathLst>
                <a:path w="2645302" h="2840986" extrusionOk="0">
                  <a:moveTo>
                    <a:pt x="0" y="0"/>
                  </a:moveTo>
                  <a:lnTo>
                    <a:pt x="2645302" y="0"/>
                  </a:lnTo>
                  <a:lnTo>
                    <a:pt x="2645302" y="2840986"/>
                  </a:lnTo>
                  <a:lnTo>
                    <a:pt x="0" y="2840986"/>
                  </a:ln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/>
            <a:lstStyle/>
            <a:p>
              <a:endParaRPr lang="fr-FR" noProof="0"/>
            </a:p>
          </p:txBody>
        </p:sp>
        <p:sp>
          <p:nvSpPr>
            <p:cNvPr id="277" name="Google Shape;277;g31638f2ec60_0_113"/>
            <p:cNvSpPr txBox="1"/>
            <p:nvPr/>
          </p:nvSpPr>
          <p:spPr>
            <a:xfrm>
              <a:off x="0" y="-47625"/>
              <a:ext cx="2645400" cy="288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g31638f2ec60_0_113"/>
          <p:cNvGrpSpPr/>
          <p:nvPr/>
        </p:nvGrpSpPr>
        <p:grpSpPr>
          <a:xfrm>
            <a:off x="15116269" y="-971839"/>
            <a:ext cx="1943649" cy="1943649"/>
            <a:chOff x="0" y="0"/>
            <a:chExt cx="812800" cy="812800"/>
          </a:xfrm>
        </p:grpSpPr>
        <p:sp>
          <p:nvSpPr>
            <p:cNvPr id="279" name="Google Shape;279;g31638f2ec60_0_1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31638f2ec60_0_1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g31638f2ec60_0_113"/>
          <p:cNvGrpSpPr/>
          <p:nvPr/>
        </p:nvGrpSpPr>
        <p:grpSpPr>
          <a:xfrm>
            <a:off x="7133276" y="847873"/>
            <a:ext cx="1183494" cy="1363467"/>
            <a:chOff x="0" y="-47625"/>
            <a:chExt cx="311700" cy="359100"/>
          </a:xfrm>
        </p:grpSpPr>
        <p:sp>
          <p:nvSpPr>
            <p:cNvPr id="282" name="Google Shape;282;g31638f2ec60_0_113"/>
            <p:cNvSpPr/>
            <p:nvPr/>
          </p:nvSpPr>
          <p:spPr>
            <a:xfrm>
              <a:off x="0" y="0"/>
              <a:ext cx="311685" cy="311326"/>
            </a:xfrm>
            <a:custGeom>
              <a:avLst/>
              <a:gdLst/>
              <a:ahLst/>
              <a:cxnLst/>
              <a:rect l="l" t="t" r="r" b="b"/>
              <a:pathLst>
                <a:path w="311685" h="311326" extrusionOk="0">
                  <a:moveTo>
                    <a:pt x="155663" y="0"/>
                  </a:moveTo>
                  <a:lnTo>
                    <a:pt x="156023" y="0"/>
                  </a:lnTo>
                  <a:cubicBezTo>
                    <a:pt x="241993" y="0"/>
                    <a:pt x="311685" y="69693"/>
                    <a:pt x="311685" y="155663"/>
                  </a:cubicBezTo>
                  <a:lnTo>
                    <a:pt x="311685" y="155663"/>
                  </a:lnTo>
                  <a:cubicBezTo>
                    <a:pt x="311685" y="196947"/>
                    <a:pt x="295285" y="236541"/>
                    <a:pt x="266093" y="265733"/>
                  </a:cubicBezTo>
                  <a:cubicBezTo>
                    <a:pt x="236900" y="294925"/>
                    <a:pt x="197307" y="311326"/>
                    <a:pt x="156023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31638f2ec60_0_113"/>
            <p:cNvSpPr txBox="1"/>
            <p:nvPr/>
          </p:nvSpPr>
          <p:spPr>
            <a:xfrm>
              <a:off x="0" y="-47625"/>
              <a:ext cx="311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g31638f2ec60_0_113"/>
          <p:cNvGrpSpPr/>
          <p:nvPr/>
        </p:nvGrpSpPr>
        <p:grpSpPr>
          <a:xfrm>
            <a:off x="14567549" y="630565"/>
            <a:ext cx="548721" cy="548721"/>
            <a:chOff x="0" y="0"/>
            <a:chExt cx="812800" cy="812800"/>
          </a:xfrm>
        </p:grpSpPr>
        <p:sp>
          <p:nvSpPr>
            <p:cNvPr id="285" name="Google Shape;285;g31638f2ec60_0_1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31638f2ec60_0_1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g31638f2ec60_0_113"/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294" name="Google Shape;294;g31638f2ec60_0_1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31638f2ec60_0_1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g31638f2ec60_0_113"/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297" name="Google Shape;297;g31638f2ec60_0_1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noProof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31638f2ec60_0_1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g31638f2ec60_0_113"/>
          <p:cNvSpPr txBox="1"/>
          <p:nvPr/>
        </p:nvSpPr>
        <p:spPr>
          <a:xfrm>
            <a:off x="1113982" y="909805"/>
            <a:ext cx="64860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 i="0" u="none" strike="noStrike" cap="none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lang="fr-FR" sz="1400" b="1" i="0" u="none" strike="noStrike" cap="none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g31638f2ec60_0_113"/>
          <p:cNvSpPr txBox="1"/>
          <p:nvPr/>
        </p:nvSpPr>
        <p:spPr>
          <a:xfrm>
            <a:off x="9055662" y="1932500"/>
            <a:ext cx="8004256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i="0" u="none" strike="noStrike" cap="none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Des pistes pour le futur </a:t>
            </a:r>
          </a:p>
          <a:p>
            <a:pPr marL="457200" marR="0" lvl="0" indent="-3810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400"/>
              <a:buFont typeface="Poppins"/>
              <a:buChar char="●"/>
            </a:pPr>
            <a:r>
              <a:rPr lang="fr-FR" sz="2400" b="0" i="0" u="none" strike="noStrike" cap="none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Repenser les horaires d’accès au vélo dans les Transports (selon l’affluence, l’accessibilité et les infrastructures</a:t>
            </a:r>
            <a:r>
              <a:rPr lang="fr-FR" sz="24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, matériel roulant</a:t>
            </a:r>
            <a:r>
              <a:rPr lang="fr-FR" sz="2400" b="0" i="0" u="none" strike="noStrike" cap="none" noProof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…)</a:t>
            </a:r>
          </a:p>
        </p:txBody>
      </p:sp>
      <p:sp>
        <p:nvSpPr>
          <p:cNvPr id="302" name="Google Shape;302;g31638f2ec60_0_113"/>
          <p:cNvSpPr txBox="1"/>
          <p:nvPr/>
        </p:nvSpPr>
        <p:spPr>
          <a:xfrm>
            <a:off x="510913" y="3031680"/>
            <a:ext cx="7805799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>
              <a:lnSpc>
                <a:spcPct val="140000"/>
              </a:lnSpc>
              <a:buClr>
                <a:srgbClr val="101010"/>
              </a:buClr>
              <a:buSzPts val="2400"/>
              <a:buFont typeface="Poppins"/>
              <a:buChar char="●"/>
            </a:pPr>
            <a:r>
              <a:rPr lang="fr-FR" sz="2400">
                <a:solidFill>
                  <a:srgbClr val="101010"/>
                </a:solidFill>
                <a:latin typeface="Poppins"/>
                <a:cs typeface="Poppins"/>
              </a:rPr>
              <a:t>Les vélos sont là, ne les cachons pas </a:t>
            </a:r>
            <a:r>
              <a:rPr lang="fr-FR" sz="2400" kern="1200">
                <a:solidFill>
                  <a:prstClr val="black"/>
                </a:solidFill>
                <a:latin typeface="Aptos" panose="02110004020202020204"/>
              </a:rPr>
              <a:t>☺️</a:t>
            </a:r>
            <a:r>
              <a:rPr lang="fr-FR" sz="2400">
                <a:solidFill>
                  <a:srgbClr val="101010"/>
                </a:solidFill>
                <a:latin typeface="Poppins"/>
                <a:cs typeface="Poppins"/>
              </a:rPr>
              <a:t> </a:t>
            </a:r>
          </a:p>
          <a:p>
            <a:pPr marL="457200" lvl="0" indent="-381000">
              <a:lnSpc>
                <a:spcPct val="140000"/>
              </a:lnSpc>
              <a:buClr>
                <a:srgbClr val="101010"/>
              </a:buClr>
              <a:buSzPts val="2400"/>
              <a:buFont typeface="Poppins"/>
              <a:buChar char="●"/>
            </a:pPr>
            <a:endParaRPr lang="fr-FR" sz="2400">
              <a:solidFill>
                <a:srgbClr val="101010"/>
              </a:solidFill>
              <a:latin typeface="Poppins"/>
              <a:cs typeface="Poppins"/>
              <a:sym typeface="Poppins"/>
            </a:endParaRPr>
          </a:p>
          <a:p>
            <a:pPr marL="457200" marR="0" lvl="0" indent="-3810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400"/>
              <a:buFont typeface="Poppins"/>
              <a:buChar char="●"/>
            </a:pPr>
            <a:r>
              <a:rPr lang="fr-FR" sz="2400">
                <a:solidFill>
                  <a:srgbClr val="101010"/>
                </a:solidFill>
                <a:latin typeface="Poppins"/>
                <a:cs typeface="Poppins"/>
                <a:sym typeface="Poppins"/>
              </a:rPr>
              <a:t>Les données sont là </a:t>
            </a:r>
            <a:r>
              <a:rPr lang="fr-FR" sz="2400">
                <a:solidFill>
                  <a:srgbClr val="101010"/>
                </a:solidFill>
                <a:latin typeface="Poppins"/>
                <a:cs typeface="Poppins"/>
                <a:sym typeface="Wingdings" panose="05000000000000000000" pitchFamily="2" charset="2"/>
              </a:rPr>
              <a:t></a:t>
            </a:r>
            <a:r>
              <a:rPr lang="fr-FR" sz="2400">
                <a:solidFill>
                  <a:srgbClr val="101010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fr-FR" sz="2400" b="1">
                <a:solidFill>
                  <a:schemeClr val="bg2">
                    <a:lumMod val="60000"/>
                    <a:lumOff val="40000"/>
                  </a:schemeClr>
                </a:solidFill>
                <a:latin typeface="Poppins"/>
                <a:cs typeface="Poppins"/>
                <a:sym typeface="Poppins"/>
              </a:rPr>
              <a:t>Croisement</a:t>
            </a:r>
            <a:r>
              <a:rPr lang="fr-FR" sz="2400">
                <a:solidFill>
                  <a:srgbClr val="101010"/>
                </a:solidFill>
                <a:latin typeface="Poppins"/>
                <a:cs typeface="Poppins"/>
                <a:sym typeface="Poppins"/>
              </a:rPr>
              <a:t> des données et </a:t>
            </a:r>
            <a:r>
              <a:rPr lang="fr-FR" sz="2400" b="1">
                <a:solidFill>
                  <a:srgbClr val="101010"/>
                </a:solidFill>
                <a:latin typeface="Poppins"/>
                <a:cs typeface="Poppins"/>
                <a:sym typeface="Poppins"/>
              </a:rPr>
              <a:t>afficher les bonnes informations</a:t>
            </a:r>
          </a:p>
          <a:p>
            <a:pPr marL="457200" marR="0" lvl="0" indent="-3810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400"/>
              <a:buFont typeface="Poppins"/>
              <a:buChar char="●"/>
            </a:pPr>
            <a:endParaRPr lang="fr-FR" sz="2400" b="1">
              <a:solidFill>
                <a:srgbClr val="101010"/>
              </a:solidFill>
              <a:latin typeface="Poppins"/>
              <a:cs typeface="Poppins"/>
              <a:sym typeface="Poppins"/>
            </a:endParaRPr>
          </a:p>
          <a:p>
            <a:pPr marL="457200" marR="0" lvl="0" indent="-3810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400"/>
              <a:buFont typeface="Poppins"/>
              <a:buChar char="●"/>
            </a:pPr>
            <a:r>
              <a:rPr lang="fr-FR" sz="2400">
                <a:solidFill>
                  <a:srgbClr val="101010"/>
                </a:solidFill>
                <a:latin typeface="Poppins"/>
                <a:cs typeface="Poppins"/>
                <a:sym typeface="Poppins"/>
              </a:rPr>
              <a:t>Projet Réaliste</a:t>
            </a:r>
          </a:p>
        </p:txBody>
      </p:sp>
      <p:sp>
        <p:nvSpPr>
          <p:cNvPr id="2" name="AutoShape 4" descr="Aperçu de l’image">
            <a:extLst>
              <a:ext uri="{FF2B5EF4-FFF2-40B4-BE49-F238E27FC236}">
                <a16:creationId xmlns:a16="http://schemas.microsoft.com/office/drawing/2014/main" id="{1D4DE57A-3665-C64B-D6CE-D81F174C0C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0779" y="50570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F6670A4-122B-B2B7-8215-DAD37B50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234" y="6265782"/>
            <a:ext cx="1229078" cy="259922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3A34D4E-6910-0E90-8330-B21E09289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025" y="6745861"/>
            <a:ext cx="3551198" cy="2119147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98F6139E-C5F2-FA0D-4BAC-15441E53C1D4}"/>
              </a:ext>
            </a:extLst>
          </p:cNvPr>
          <p:cNvSpPr txBox="1"/>
          <p:nvPr/>
        </p:nvSpPr>
        <p:spPr>
          <a:xfrm>
            <a:off x="9310805" y="4344601"/>
            <a:ext cx="7451218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6" indent="-381000">
              <a:lnSpc>
                <a:spcPct val="140000"/>
              </a:lnSpc>
              <a:buClr>
                <a:srgbClr val="101010"/>
              </a:buClr>
              <a:buSzPts val="2400"/>
              <a:buFont typeface="Wingdings" panose="05000000000000000000" pitchFamily="2" charset="2"/>
              <a:buChar char="Ø"/>
            </a:pPr>
            <a:r>
              <a:rPr lang="fr-FR" sz="24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Horaires dynamiques ? Gares exemptées ?</a:t>
            </a:r>
          </a:p>
          <a:p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B84CB6E-4B3C-DED8-8CC6-058591A50D7D}"/>
              </a:ext>
            </a:extLst>
          </p:cNvPr>
          <p:cNvSpPr txBox="1"/>
          <p:nvPr/>
        </p:nvSpPr>
        <p:spPr>
          <a:xfrm>
            <a:off x="8939372" y="5881878"/>
            <a:ext cx="8319929" cy="1952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810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400"/>
              <a:buFont typeface="Poppins"/>
              <a:buChar char="●"/>
            </a:pPr>
            <a:r>
              <a:rPr lang="fr-FR" sz="2400">
                <a:solidFill>
                  <a:srgbClr val="101010"/>
                </a:solidFill>
                <a:latin typeface="Poppins"/>
                <a:cs typeface="Poppins"/>
                <a:sym typeface="Poppins"/>
              </a:rPr>
              <a:t>Proposer des itinéraires bis compatibles avec le vélo</a:t>
            </a:r>
          </a:p>
          <a:p>
            <a:pPr marL="76200" marR="0"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400"/>
            </a:pPr>
            <a:r>
              <a:rPr lang="fr-FR" sz="2000">
                <a:solidFill>
                  <a:srgbClr val="101010"/>
                </a:solidFill>
                <a:latin typeface="Poppins"/>
                <a:cs typeface="Poppins"/>
                <a:sym typeface="Poppins"/>
              </a:rPr>
              <a:t>	Proposer de descendre 1 arrêt avant car accessibilité 	« vélo en gare » et finir mon trajet à vélo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4345D1AD590F499AC51B6CDFB64A46" ma:contentTypeVersion="19" ma:contentTypeDescription="Crée un document." ma:contentTypeScope="" ma:versionID="fd380cd18afe9f1a28286e9f59005f13">
  <xsd:schema xmlns:xsd="http://www.w3.org/2001/XMLSchema" xmlns:xs="http://www.w3.org/2001/XMLSchema" xmlns:p="http://schemas.microsoft.com/office/2006/metadata/properties" xmlns:ns2="05cc15f5-f2b6-426e-a0ef-47970b72210f" xmlns:ns3="42cdae60-1444-4662-b5d7-a5e1b87124f2" targetNamespace="http://schemas.microsoft.com/office/2006/metadata/properties" ma:root="true" ma:fieldsID="016a74ffb0d602b78b4f80de3cee72b0" ns2:_="" ns3:_="">
    <xsd:import namespace="05cc15f5-f2b6-426e-a0ef-47970b72210f"/>
    <xsd:import namespace="42cdae60-1444-4662-b5d7-a5e1b87124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  <xsd:element ref="ns2:MediaServiceLocation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cc15f5-f2b6-426e-a0ef-47970b7221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7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5096f5d6-3256-4090-9362-038d665d19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cdae60-1444-4662-b5d7-a5e1b87124f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27eafc6-094c-474b-b229-74f8d635beed}" ma:internalName="TaxCatchAll" ma:showField="CatchAllData" ma:web="42cdae60-1444-4662-b5d7-a5e1b87124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5cc15f5-f2b6-426e-a0ef-47970b72210f">
      <Terms xmlns="http://schemas.microsoft.com/office/infopath/2007/PartnerControls"/>
    </lcf76f155ced4ddcb4097134ff3c332f>
    <TaxCatchAll xmlns="42cdae60-1444-4662-b5d7-a5e1b87124f2" xsi:nil="true"/>
  </documentManagement>
</p:properties>
</file>

<file path=customXml/itemProps1.xml><?xml version="1.0" encoding="utf-8"?>
<ds:datastoreItem xmlns:ds="http://schemas.openxmlformats.org/officeDocument/2006/customXml" ds:itemID="{D6800A88-286E-43CB-A662-3F96AE2BA9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DBF8C6-8E38-46F5-9F1B-C9A1497F3DC0}">
  <ds:schemaRefs>
    <ds:schemaRef ds:uri="05cc15f5-f2b6-426e-a0ef-47970b72210f"/>
    <ds:schemaRef ds:uri="42cdae60-1444-4662-b5d7-a5e1b87124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CCE369B-D596-4BD7-A9BE-030FA04D6977}">
  <ds:schemaRefs>
    <ds:schemaRef ds:uri="05cc15f5-f2b6-426e-a0ef-47970b72210f"/>
    <ds:schemaRef ds:uri="42cdae60-1444-4662-b5d7-a5e1b87124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created xsi:type="dcterms:W3CDTF">2006-08-16T00:00:00Z</dcterms:created>
  <dcterms:modified xsi:type="dcterms:W3CDTF">2025-11-14T13:31:19Z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0x010100A24345D1AD590F499AC51B6CDFB64A46</vt:lpwstr>
  </property>
  <property fmtid="{D5CDD505-2E9C-101B-9397-08002B2CF9AE}" pid="3" name="MSIP_Label_c8d3f7c8-5c4b-4ab6-9486-a0a9eb08efa7_Enabled">
    <vt:lpwstr>true</vt:lpwstr>
  </property>
  <property fmtid="{D5CDD505-2E9C-101B-9397-08002B2CF9AE}" pid="4" name="MSIP_Label_c8d3f7c8-5c4b-4ab6-9486-a0a9eb08efa7_SetDate">
    <vt:lpwstr>2025-11-13T11:31:10Z</vt:lpwstr>
  </property>
  <property fmtid="{D5CDD505-2E9C-101B-9397-08002B2CF9AE}" pid="5" name="MSIP_Label_c8d3f7c8-5c4b-4ab6-9486-a0a9eb08efa7_Method">
    <vt:lpwstr>Standard</vt:lpwstr>
  </property>
  <property fmtid="{D5CDD505-2E9C-101B-9397-08002B2CF9AE}" pid="6" name="MSIP_Label_c8d3f7c8-5c4b-4ab6-9486-a0a9eb08efa7_Name">
    <vt:lpwstr>Interne - Groupe</vt:lpwstr>
  </property>
  <property fmtid="{D5CDD505-2E9C-101B-9397-08002B2CF9AE}" pid="7" name="MSIP_Label_c8d3f7c8-5c4b-4ab6-9486-a0a9eb08efa7_SiteId">
    <vt:lpwstr>4a7c8238-5799-4b16-9fc6-9ad8fce5a7d9</vt:lpwstr>
  </property>
  <property fmtid="{D5CDD505-2E9C-101B-9397-08002B2CF9AE}" pid="8" name="MSIP_Label_c8d3f7c8-5c4b-4ab6-9486-a0a9eb08efa7_ActionId">
    <vt:lpwstr>341aaf06-daac-46b0-a4a7-fdacaac87a51</vt:lpwstr>
  </property>
  <property fmtid="{D5CDD505-2E9C-101B-9397-08002B2CF9AE}" pid="9" name="MSIP_Label_c8d3f7c8-5c4b-4ab6-9486-a0a9eb08efa7_ContentBits">
    <vt:lpwstr>2</vt:lpwstr>
  </property>
  <property fmtid="{D5CDD505-2E9C-101B-9397-08002B2CF9AE}" pid="10" name="MSIP_Label_c8d3f7c8-5c4b-4ab6-9486-a0a9eb08efa7_Tag">
    <vt:lpwstr>10, 3, 0, 2</vt:lpwstr>
  </property>
  <property fmtid="{D5CDD505-2E9C-101B-9397-08002B2CF9AE}" pid="11" name="ClassificationContentMarkingFooterLocations">
    <vt:lpwstr>Office Theme:3</vt:lpwstr>
  </property>
  <property fmtid="{D5CDD505-2E9C-101B-9397-08002B2CF9AE}" pid="12" name="ClassificationContentMarkingFooterText">
    <vt:lpwstr>Interne</vt:lpwstr>
  </property>
  <property fmtid="{D5CDD505-2E9C-101B-9397-08002B2CF9AE}" pid="13" name="MediaServiceImageTags">
    <vt:lpwstr/>
  </property>
</Properties>
</file>